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5.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5" r:id="rId2"/>
    <p:sldMasterId id="2147483660" r:id="rId3"/>
  </p:sldMasterIdLst>
  <p:notesMasterIdLst>
    <p:notesMasterId r:id="rId23"/>
  </p:notesMasterIdLst>
  <p:sldIdLst>
    <p:sldId id="256" r:id="rId4"/>
    <p:sldId id="289" r:id="rId5"/>
    <p:sldId id="497" r:id="rId6"/>
    <p:sldId id="474" r:id="rId7"/>
    <p:sldId id="472" r:id="rId8"/>
    <p:sldId id="473" r:id="rId9"/>
    <p:sldId id="475" r:id="rId10"/>
    <p:sldId id="476" r:id="rId11"/>
    <p:sldId id="493" r:id="rId12"/>
    <p:sldId id="495" r:id="rId13"/>
    <p:sldId id="496" r:id="rId14"/>
    <p:sldId id="492" r:id="rId15"/>
    <p:sldId id="477" r:id="rId16"/>
    <p:sldId id="478" r:id="rId17"/>
    <p:sldId id="479" r:id="rId18"/>
    <p:sldId id="494" r:id="rId19"/>
    <p:sldId id="471" r:id="rId20"/>
    <p:sldId id="491" r:id="rId21"/>
    <p:sldId id="47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7360"/>
    <a:srgbClr val="29345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255" autoAdjust="0"/>
    <p:restoredTop sz="73197" autoAdjust="0"/>
  </p:normalViewPr>
  <p:slideViewPr>
    <p:cSldViewPr snapToGrid="0">
      <p:cViewPr varScale="1">
        <p:scale>
          <a:sx n="60" d="100"/>
          <a:sy n="60" d="100"/>
        </p:scale>
        <p:origin x="186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customXml" Target="../customXml/item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 Id="rId30"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02627E-EF9C-401D-AF78-E7CB0C691AB8}" type="datetimeFigureOut">
              <a:rPr lang="en-GB" smtClean="0"/>
              <a:t>21/11/2024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41DDAF-3334-4498-AF65-710E61EEC248}" type="slidenum">
              <a:rPr lang="en-GB" smtClean="0"/>
              <a:t>‹#›</a:t>
            </a:fld>
            <a:endParaRPr lang="en-GB"/>
          </a:p>
        </p:txBody>
      </p:sp>
    </p:spTree>
    <p:extLst>
      <p:ext uri="{BB962C8B-B14F-4D97-AF65-F5344CB8AC3E}">
        <p14:creationId xmlns:p14="http://schemas.microsoft.com/office/powerpoint/2010/main" val="2727241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Left: </a:t>
            </a:r>
            <a:r>
              <a:rPr lang="en-GB" dirty="0" err="1"/>
              <a:t>Deansway</a:t>
            </a:r>
            <a:r>
              <a:rPr lang="en-GB" dirty="0"/>
              <a:t> Enfield – the lady who lived across the road didn’t think the raingarden was in the right place and blamed it for someone hitting her car when they had to manoeuvre around it.</a:t>
            </a:r>
          </a:p>
          <a:p>
            <a:r>
              <a:rPr lang="en-GB" dirty="0"/>
              <a:t>Right: Tudor Street, Cardiff. Story from https://www.walesonline.co.uk/news/wales-news/traders-say-fighting-survival-something-29765441</a:t>
            </a:r>
          </a:p>
          <a:p>
            <a:endParaRPr lang="en-GB" dirty="0"/>
          </a:p>
        </p:txBody>
      </p:sp>
      <p:sp>
        <p:nvSpPr>
          <p:cNvPr id="4" name="Slide Number Placeholder 3"/>
          <p:cNvSpPr>
            <a:spLocks noGrp="1"/>
          </p:cNvSpPr>
          <p:nvPr>
            <p:ph type="sldNum" sz="quarter" idx="5"/>
          </p:nvPr>
        </p:nvSpPr>
        <p:spPr/>
        <p:txBody>
          <a:bodyPr/>
          <a:lstStyle/>
          <a:p>
            <a:fld id="{C341DDAF-3334-4498-AF65-710E61EEC248}" type="slidenum">
              <a:rPr lang="en-GB" smtClean="0"/>
              <a:t>10</a:t>
            </a:fld>
            <a:endParaRPr lang="en-GB"/>
          </a:p>
        </p:txBody>
      </p:sp>
    </p:spTree>
    <p:extLst>
      <p:ext uri="{BB962C8B-B14F-4D97-AF65-F5344CB8AC3E}">
        <p14:creationId xmlns:p14="http://schemas.microsoft.com/office/powerpoint/2010/main" val="26005530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27F065-97E3-D296-4433-0AFF97ABDF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AA967F-C70F-7849-0DE2-195F09C9C6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A9B983-805B-B8B1-3AAA-AEFB95259796}"/>
              </a:ext>
            </a:extLst>
          </p:cNvPr>
          <p:cNvSpPr>
            <a:spLocks noGrp="1"/>
          </p:cNvSpPr>
          <p:nvPr>
            <p:ph type="body" idx="1"/>
          </p:nvPr>
        </p:nvSpPr>
        <p:spPr/>
        <p:txBody>
          <a:bodyPr/>
          <a:lstStyle/>
          <a:p>
            <a:r>
              <a:rPr lang="en-GB" dirty="0"/>
              <a:t>Left: </a:t>
            </a:r>
            <a:r>
              <a:rPr lang="en-GB" dirty="0" err="1"/>
              <a:t>Deansway</a:t>
            </a:r>
            <a:r>
              <a:rPr lang="en-GB" dirty="0"/>
              <a:t> Enfield – the lady who lived across the road didn’t think the raingarden was in the right place and blamed it for someone hitting her car when they had to manoeuvre around it.</a:t>
            </a:r>
          </a:p>
          <a:p>
            <a:r>
              <a:rPr lang="en-GB" dirty="0"/>
              <a:t>Right: Tudor Street, Cardiff. Story from https://www.walesonline.co.uk/news/wales-news/traders-say-fighting-survival-something-29765441</a:t>
            </a:r>
          </a:p>
          <a:p>
            <a:endParaRPr lang="en-GB" dirty="0"/>
          </a:p>
        </p:txBody>
      </p:sp>
      <p:sp>
        <p:nvSpPr>
          <p:cNvPr id="4" name="Slide Number Placeholder 3">
            <a:extLst>
              <a:ext uri="{FF2B5EF4-FFF2-40B4-BE49-F238E27FC236}">
                <a16:creationId xmlns:a16="http://schemas.microsoft.com/office/drawing/2014/main" id="{AA998F12-B166-0795-90E9-D91CEE9E902C}"/>
              </a:ext>
            </a:extLst>
          </p:cNvPr>
          <p:cNvSpPr>
            <a:spLocks noGrp="1"/>
          </p:cNvSpPr>
          <p:nvPr>
            <p:ph type="sldNum" sz="quarter" idx="5"/>
          </p:nvPr>
        </p:nvSpPr>
        <p:spPr/>
        <p:txBody>
          <a:bodyPr/>
          <a:lstStyle/>
          <a:p>
            <a:fld id="{C341DDAF-3334-4498-AF65-710E61EEC248}" type="slidenum">
              <a:rPr lang="en-GB" smtClean="0"/>
              <a:t>11</a:t>
            </a:fld>
            <a:endParaRPr lang="en-GB"/>
          </a:p>
        </p:txBody>
      </p:sp>
    </p:spTree>
    <p:extLst>
      <p:ext uri="{BB962C8B-B14F-4D97-AF65-F5344CB8AC3E}">
        <p14:creationId xmlns:p14="http://schemas.microsoft.com/office/powerpoint/2010/main" val="39647917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341DDAF-3334-4498-AF65-710E61EEC248}" type="slidenum">
              <a:rPr lang="en-GB" smtClean="0"/>
              <a:t>14</a:t>
            </a:fld>
            <a:endParaRPr lang="en-GB"/>
          </a:p>
        </p:txBody>
      </p:sp>
    </p:spTree>
    <p:extLst>
      <p:ext uri="{BB962C8B-B14F-4D97-AF65-F5344CB8AC3E}">
        <p14:creationId xmlns:p14="http://schemas.microsoft.com/office/powerpoint/2010/main" val="36809530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1017943" rtl="0" eaLnBrk="1" fontAlgn="auto" latinLnBrk="0" hangingPunct="1">
              <a:lnSpc>
                <a:spcPct val="100000"/>
              </a:lnSpc>
              <a:spcBef>
                <a:spcPts val="0"/>
              </a:spcBef>
              <a:spcAft>
                <a:spcPts val="0"/>
              </a:spcAft>
              <a:buClrTx/>
              <a:buSzTx/>
              <a:buFontTx/>
              <a:buNone/>
              <a:tabLst/>
              <a:defRPr/>
            </a:pPr>
            <a:fld id="{596DB651-B9E7-49E3-B03E-41EB38251A1B}" type="slidenum">
              <a:rPr kumimoji="0" lang="en-GB" sz="1400" b="0" i="0" u="none" strike="noStrike" kern="1200" cap="none" spc="0" normalizeH="0" baseline="0" noProof="0">
                <a:ln>
                  <a:noFill/>
                </a:ln>
                <a:solidFill>
                  <a:prstClr val="black"/>
                </a:solidFill>
                <a:effectLst/>
                <a:uLnTx/>
                <a:uFillTx/>
                <a:latin typeface="Calibri"/>
                <a:ea typeface="+mn-ea"/>
                <a:cs typeface="+mn-cs"/>
              </a:rPr>
              <a:pPr marL="0" marR="0" lvl="0" indent="0" algn="r" defTabSz="1017943" rtl="0" eaLnBrk="1" fontAlgn="auto" latinLnBrk="0" hangingPunct="1">
                <a:lnSpc>
                  <a:spcPct val="100000"/>
                </a:lnSpc>
                <a:spcBef>
                  <a:spcPts val="0"/>
                </a:spcBef>
                <a:spcAft>
                  <a:spcPts val="0"/>
                </a:spcAft>
                <a:buClrTx/>
                <a:buSzTx/>
                <a:buFontTx/>
                <a:buNone/>
                <a:tabLst/>
                <a:defRPr/>
              </a:pPr>
              <a:t>19</a:t>
            </a:fld>
            <a:endParaRPr kumimoji="0" lang="en-GB" sz="14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004141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A0AAC-9187-42F0-B6B3-170BEA03005A}"/>
              </a:ext>
            </a:extLst>
          </p:cNvPr>
          <p:cNvSpPr>
            <a:spLocks noGrp="1"/>
          </p:cNvSpPr>
          <p:nvPr>
            <p:ph type="ctrTitle"/>
          </p:nvPr>
        </p:nvSpPr>
        <p:spPr>
          <a:xfrm>
            <a:off x="1524000" y="1122363"/>
            <a:ext cx="9144000" cy="2387600"/>
          </a:xfrm>
        </p:spPr>
        <p:txBody>
          <a:bodyPr anchor="b"/>
          <a:lstStyle>
            <a:lvl1pPr algn="ctr">
              <a:defRPr sz="6000">
                <a:solidFill>
                  <a:srgbClr val="293452"/>
                </a:solidFill>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27CB7FA3-9CE5-4060-B0BF-8236AD8626ED}"/>
              </a:ext>
            </a:extLst>
          </p:cNvPr>
          <p:cNvSpPr>
            <a:spLocks noGrp="1"/>
          </p:cNvSpPr>
          <p:nvPr>
            <p:ph type="subTitle" idx="1"/>
          </p:nvPr>
        </p:nvSpPr>
        <p:spPr>
          <a:xfrm>
            <a:off x="1524000" y="3602038"/>
            <a:ext cx="9144000" cy="1655762"/>
          </a:xfrm>
        </p:spPr>
        <p:txBody>
          <a:bodyPr/>
          <a:lstStyle>
            <a:lvl1pPr marL="0" indent="0" algn="ctr">
              <a:buNone/>
              <a:defRPr sz="2400">
                <a:solidFill>
                  <a:srgbClr val="29345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4D2C01D8-1764-4D6A-B9EE-02FFA9C48AA7}"/>
              </a:ext>
            </a:extLst>
          </p:cNvPr>
          <p:cNvSpPr>
            <a:spLocks noGrp="1"/>
          </p:cNvSpPr>
          <p:nvPr>
            <p:ph type="dt" sz="half" idx="10"/>
          </p:nvPr>
        </p:nvSpPr>
        <p:spPr/>
        <p:txBody>
          <a:bodyPr/>
          <a:lstStyle>
            <a:lvl1pPr>
              <a:defRPr>
                <a:solidFill>
                  <a:schemeClr val="bg1"/>
                </a:solidFill>
              </a:defRPr>
            </a:lvl1pPr>
          </a:lstStyle>
          <a:p>
            <a:fld id="{2E3427EF-ABC2-42F9-8721-68691811B69A}" type="datetime1">
              <a:rPr lang="en-GB" smtClean="0"/>
              <a:pPr/>
              <a:t>21/11/2024</a:t>
            </a:fld>
            <a:endParaRPr lang="en-GB" dirty="0"/>
          </a:p>
        </p:txBody>
      </p:sp>
      <p:sp>
        <p:nvSpPr>
          <p:cNvPr id="5" name="Footer Placeholder 4">
            <a:extLst>
              <a:ext uri="{FF2B5EF4-FFF2-40B4-BE49-F238E27FC236}">
                <a16:creationId xmlns:a16="http://schemas.microsoft.com/office/drawing/2014/main" id="{0090D40D-F256-4918-8E63-DA6D2E0F5EFD}"/>
              </a:ext>
            </a:extLst>
          </p:cNvPr>
          <p:cNvSpPr>
            <a:spLocks noGrp="1"/>
          </p:cNvSpPr>
          <p:nvPr>
            <p:ph type="ftr" sz="quarter" idx="11"/>
          </p:nvPr>
        </p:nvSpPr>
        <p:spPr/>
        <p:txBody>
          <a:bodyPr/>
          <a:lstStyle>
            <a:lvl1pPr>
              <a:defRPr>
                <a:solidFill>
                  <a:schemeClr val="bg1"/>
                </a:solidFill>
              </a:defRPr>
            </a:lvl1pPr>
          </a:lstStyle>
          <a:p>
            <a:endParaRPr lang="en-GB"/>
          </a:p>
        </p:txBody>
      </p:sp>
      <p:sp>
        <p:nvSpPr>
          <p:cNvPr id="6" name="Slide Number Placeholder 5">
            <a:extLst>
              <a:ext uri="{FF2B5EF4-FFF2-40B4-BE49-F238E27FC236}">
                <a16:creationId xmlns:a16="http://schemas.microsoft.com/office/drawing/2014/main" id="{8B478F59-6018-4317-9680-23DA593AF3CB}"/>
              </a:ext>
            </a:extLst>
          </p:cNvPr>
          <p:cNvSpPr>
            <a:spLocks noGrp="1"/>
          </p:cNvSpPr>
          <p:nvPr>
            <p:ph type="sldNum" sz="quarter" idx="12"/>
          </p:nvPr>
        </p:nvSpPr>
        <p:spPr/>
        <p:txBody>
          <a:bodyPr/>
          <a:lstStyle>
            <a:lvl1pPr>
              <a:defRPr>
                <a:solidFill>
                  <a:schemeClr val="bg1"/>
                </a:solidFill>
              </a:defRPr>
            </a:lvl1pPr>
          </a:lstStyle>
          <a:p>
            <a:fld id="{F5BF0D8F-8F8F-4FE6-9B58-7BB602023293}" type="slidenum">
              <a:rPr lang="en-GB" smtClean="0"/>
              <a:pPr/>
              <a:t>‹#›</a:t>
            </a:fld>
            <a:endParaRPr lang="en-GB"/>
          </a:p>
        </p:txBody>
      </p:sp>
    </p:spTree>
    <p:extLst>
      <p:ext uri="{BB962C8B-B14F-4D97-AF65-F5344CB8AC3E}">
        <p14:creationId xmlns:p14="http://schemas.microsoft.com/office/powerpoint/2010/main" val="226950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34976-3859-4F08-A1DF-75C9E467164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53761C7-1CB5-42EF-98DB-6561F80E2F20}"/>
              </a:ext>
            </a:extLst>
          </p:cNvPr>
          <p:cNvSpPr>
            <a:spLocks noGrp="1"/>
          </p:cNvSpPr>
          <p:nvPr>
            <p:ph type="dt" sz="half" idx="10"/>
          </p:nvPr>
        </p:nvSpPr>
        <p:spPr/>
        <p:txBody>
          <a:bodyPr/>
          <a:lstStyle/>
          <a:p>
            <a:fld id="{818B007F-18C6-4C08-B485-9E43FA8F1224}" type="datetime1">
              <a:rPr lang="en-GB" smtClean="0"/>
              <a:t>21/11/2024</a:t>
            </a:fld>
            <a:endParaRPr lang="en-GB"/>
          </a:p>
        </p:txBody>
      </p:sp>
      <p:sp>
        <p:nvSpPr>
          <p:cNvPr id="4" name="Footer Placeholder 3">
            <a:extLst>
              <a:ext uri="{FF2B5EF4-FFF2-40B4-BE49-F238E27FC236}">
                <a16:creationId xmlns:a16="http://schemas.microsoft.com/office/drawing/2014/main" id="{96203150-0D5B-4261-8535-148441F4F208}"/>
              </a:ext>
            </a:extLst>
          </p:cNvPr>
          <p:cNvSpPr>
            <a:spLocks noGrp="1"/>
          </p:cNvSpPr>
          <p:nvPr>
            <p:ph type="ftr" sz="quarter" idx="11"/>
          </p:nvPr>
        </p:nvSpPr>
        <p:spPr/>
        <p:txBody>
          <a:bodyPr/>
          <a:lstStyle/>
          <a:p>
            <a:r>
              <a:rPr lang="en-GB"/>
              <a:t>ZERO POLLUTION AMBASSADORS</a:t>
            </a:r>
          </a:p>
        </p:txBody>
      </p:sp>
      <p:sp>
        <p:nvSpPr>
          <p:cNvPr id="5" name="Slide Number Placeholder 4">
            <a:extLst>
              <a:ext uri="{FF2B5EF4-FFF2-40B4-BE49-F238E27FC236}">
                <a16:creationId xmlns:a16="http://schemas.microsoft.com/office/drawing/2014/main" id="{C3F8FD6D-24DB-474B-A6FD-861AFAE0D675}"/>
              </a:ext>
            </a:extLst>
          </p:cNvPr>
          <p:cNvSpPr>
            <a:spLocks noGrp="1"/>
          </p:cNvSpPr>
          <p:nvPr>
            <p:ph type="sldNum" sz="quarter" idx="12"/>
          </p:nvPr>
        </p:nvSpPr>
        <p:spPr/>
        <p:txBody>
          <a:bodyPr/>
          <a:lstStyle/>
          <a:p>
            <a:fld id="{7BAF0931-37EC-4CFB-A6CF-0E3E015A53EE}" type="slidenum">
              <a:rPr lang="en-GB" smtClean="0"/>
              <a:t>‹#›</a:t>
            </a:fld>
            <a:endParaRPr lang="en-GB"/>
          </a:p>
        </p:txBody>
      </p:sp>
    </p:spTree>
    <p:extLst>
      <p:ext uri="{BB962C8B-B14F-4D97-AF65-F5344CB8AC3E}">
        <p14:creationId xmlns:p14="http://schemas.microsoft.com/office/powerpoint/2010/main" val="3999085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8F538-B044-4B16-8476-FC4A3086A56A}"/>
              </a:ext>
            </a:extLst>
          </p:cNvPr>
          <p:cNvSpPr>
            <a:spLocks noGrp="1"/>
          </p:cNvSpPr>
          <p:nvPr>
            <p:ph type="title"/>
          </p:nvPr>
        </p:nvSpPr>
        <p:spPr/>
        <p:txBody>
          <a:bodyPr/>
          <a:lstStyle/>
          <a:p>
            <a:r>
              <a:rPr lang="en-US"/>
              <a:t>Click to edit Master title style</a:t>
            </a:r>
            <a:endParaRPr lang="en-GB"/>
          </a:p>
        </p:txBody>
      </p:sp>
      <p:sp>
        <p:nvSpPr>
          <p:cNvPr id="4" name="Footer Placeholder 3">
            <a:extLst>
              <a:ext uri="{FF2B5EF4-FFF2-40B4-BE49-F238E27FC236}">
                <a16:creationId xmlns:a16="http://schemas.microsoft.com/office/drawing/2014/main" id="{41989C95-F2E3-46C1-89EE-FC28903F2FED}"/>
              </a:ext>
            </a:extLst>
          </p:cNvPr>
          <p:cNvSpPr>
            <a:spLocks noGrp="1"/>
          </p:cNvSpPr>
          <p:nvPr>
            <p:ph type="ftr" sz="quarter" idx="11"/>
          </p:nvPr>
        </p:nvSpPr>
        <p:spPr/>
        <p:txBody>
          <a:bodyPr/>
          <a:lstStyle/>
          <a:p>
            <a:r>
              <a:rPr lang="en-GB"/>
              <a:t>ZERO POLLUTION AMBASSADORS</a:t>
            </a:r>
          </a:p>
        </p:txBody>
      </p:sp>
    </p:spTree>
    <p:extLst>
      <p:ext uri="{BB962C8B-B14F-4D97-AF65-F5344CB8AC3E}">
        <p14:creationId xmlns:p14="http://schemas.microsoft.com/office/powerpoint/2010/main" val="794359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DEC65-73C1-4F2C-8B19-FAED6604D74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871A6E7-C732-4BFC-8D9A-07619D52434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07E7B08-9156-4543-BE41-3ACDFEAF3BB7}"/>
              </a:ext>
            </a:extLst>
          </p:cNvPr>
          <p:cNvSpPr>
            <a:spLocks noGrp="1"/>
          </p:cNvSpPr>
          <p:nvPr>
            <p:ph type="dt" sz="half" idx="10"/>
          </p:nvPr>
        </p:nvSpPr>
        <p:spPr/>
        <p:txBody>
          <a:bodyPr/>
          <a:lstStyle/>
          <a:p>
            <a:fld id="{591CD7EF-7E17-4900-B5DA-8D78B1547FEF}" type="datetime1">
              <a:rPr lang="en-GB" smtClean="0"/>
              <a:t>21/11/2024</a:t>
            </a:fld>
            <a:endParaRPr lang="en-GB"/>
          </a:p>
        </p:txBody>
      </p:sp>
      <p:sp>
        <p:nvSpPr>
          <p:cNvPr id="5" name="Footer Placeholder 4">
            <a:extLst>
              <a:ext uri="{FF2B5EF4-FFF2-40B4-BE49-F238E27FC236}">
                <a16:creationId xmlns:a16="http://schemas.microsoft.com/office/drawing/2014/main" id="{DA98D7BC-2563-4299-A3F4-3D3C4B05B971}"/>
              </a:ext>
            </a:extLst>
          </p:cNvPr>
          <p:cNvSpPr>
            <a:spLocks noGrp="1"/>
          </p:cNvSpPr>
          <p:nvPr>
            <p:ph type="ftr" sz="quarter" idx="11"/>
          </p:nvPr>
        </p:nvSpPr>
        <p:spPr/>
        <p:txBody>
          <a:bodyPr/>
          <a:lstStyle/>
          <a:p>
            <a:r>
              <a:rPr lang="en-GB"/>
              <a:t>ZERO POLLUTION AMBASSADORS</a:t>
            </a:r>
          </a:p>
        </p:txBody>
      </p:sp>
      <p:sp>
        <p:nvSpPr>
          <p:cNvPr id="6" name="Slide Number Placeholder 5">
            <a:extLst>
              <a:ext uri="{FF2B5EF4-FFF2-40B4-BE49-F238E27FC236}">
                <a16:creationId xmlns:a16="http://schemas.microsoft.com/office/drawing/2014/main" id="{FFE6E9CB-5ED1-4C43-B194-BF2C791DE938}"/>
              </a:ext>
            </a:extLst>
          </p:cNvPr>
          <p:cNvSpPr>
            <a:spLocks noGrp="1"/>
          </p:cNvSpPr>
          <p:nvPr>
            <p:ph type="sldNum" sz="quarter" idx="12"/>
          </p:nvPr>
        </p:nvSpPr>
        <p:spPr/>
        <p:txBody>
          <a:bodyPr/>
          <a:lstStyle/>
          <a:p>
            <a:fld id="{7BAF0931-37EC-4CFB-A6CF-0E3E015A53EE}" type="slidenum">
              <a:rPr lang="en-GB" smtClean="0"/>
              <a:t>‹#›</a:t>
            </a:fld>
            <a:endParaRPr lang="en-GB"/>
          </a:p>
        </p:txBody>
      </p:sp>
    </p:spTree>
    <p:extLst>
      <p:ext uri="{BB962C8B-B14F-4D97-AF65-F5344CB8AC3E}">
        <p14:creationId xmlns:p14="http://schemas.microsoft.com/office/powerpoint/2010/main" val="35960115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D2078-3CA9-43BA-827E-5C51346EBAE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2A6EEBD-B991-470F-8C53-3D53B5FBEBC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48E0E7E-4DA1-426A-9E7B-BC9CADB7ED58}"/>
              </a:ext>
            </a:extLst>
          </p:cNvPr>
          <p:cNvSpPr>
            <a:spLocks noGrp="1"/>
          </p:cNvSpPr>
          <p:nvPr>
            <p:ph type="dt" sz="half" idx="10"/>
          </p:nvPr>
        </p:nvSpPr>
        <p:spPr/>
        <p:txBody>
          <a:bodyPr/>
          <a:lstStyle/>
          <a:p>
            <a:fld id="{1F3ECE74-DAF2-4C04-87D5-4AA001A822BB}" type="datetime1">
              <a:rPr lang="en-GB" smtClean="0"/>
              <a:t>21/11/2024</a:t>
            </a:fld>
            <a:endParaRPr lang="en-GB"/>
          </a:p>
        </p:txBody>
      </p:sp>
      <p:sp>
        <p:nvSpPr>
          <p:cNvPr id="5" name="Footer Placeholder 4">
            <a:extLst>
              <a:ext uri="{FF2B5EF4-FFF2-40B4-BE49-F238E27FC236}">
                <a16:creationId xmlns:a16="http://schemas.microsoft.com/office/drawing/2014/main" id="{9A82ECF4-35AB-4801-82D9-BD6CA71678DF}"/>
              </a:ext>
            </a:extLst>
          </p:cNvPr>
          <p:cNvSpPr>
            <a:spLocks noGrp="1"/>
          </p:cNvSpPr>
          <p:nvPr>
            <p:ph type="ftr" sz="quarter" idx="11"/>
          </p:nvPr>
        </p:nvSpPr>
        <p:spPr/>
        <p:txBody>
          <a:bodyPr/>
          <a:lstStyle/>
          <a:p>
            <a:r>
              <a:rPr lang="en-GB"/>
              <a:t>ZERO POLLUTION AMBASSADORS</a:t>
            </a:r>
          </a:p>
        </p:txBody>
      </p:sp>
      <p:sp>
        <p:nvSpPr>
          <p:cNvPr id="6" name="Slide Number Placeholder 5">
            <a:extLst>
              <a:ext uri="{FF2B5EF4-FFF2-40B4-BE49-F238E27FC236}">
                <a16:creationId xmlns:a16="http://schemas.microsoft.com/office/drawing/2014/main" id="{0E37C597-C554-4214-B37C-48CBCA8F86A0}"/>
              </a:ext>
            </a:extLst>
          </p:cNvPr>
          <p:cNvSpPr>
            <a:spLocks noGrp="1"/>
          </p:cNvSpPr>
          <p:nvPr>
            <p:ph type="sldNum" sz="quarter" idx="12"/>
          </p:nvPr>
        </p:nvSpPr>
        <p:spPr/>
        <p:txBody>
          <a:bodyPr/>
          <a:lstStyle/>
          <a:p>
            <a:fld id="{7BAF0931-37EC-4CFB-A6CF-0E3E015A53EE}" type="slidenum">
              <a:rPr lang="en-GB" smtClean="0"/>
              <a:t>‹#›</a:t>
            </a:fld>
            <a:endParaRPr lang="en-GB"/>
          </a:p>
        </p:txBody>
      </p:sp>
    </p:spTree>
    <p:extLst>
      <p:ext uri="{BB962C8B-B14F-4D97-AF65-F5344CB8AC3E}">
        <p14:creationId xmlns:p14="http://schemas.microsoft.com/office/powerpoint/2010/main" val="33028649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FB514-912F-401C-937D-57ECBCD5D9D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3715901-830A-4CE7-8B0B-DE8851C3F27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8037F6C-A961-4CCD-B5EB-270767AA324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275BFF0-6638-4161-885D-EDEBA23F05EF}"/>
              </a:ext>
            </a:extLst>
          </p:cNvPr>
          <p:cNvSpPr>
            <a:spLocks noGrp="1"/>
          </p:cNvSpPr>
          <p:nvPr>
            <p:ph type="dt" sz="half" idx="10"/>
          </p:nvPr>
        </p:nvSpPr>
        <p:spPr/>
        <p:txBody>
          <a:bodyPr/>
          <a:lstStyle/>
          <a:p>
            <a:fld id="{9BFB4808-81D0-4200-AADE-968F0C4F02B1}" type="datetime1">
              <a:rPr lang="en-GB" smtClean="0"/>
              <a:t>21/11/2024</a:t>
            </a:fld>
            <a:endParaRPr lang="en-GB"/>
          </a:p>
        </p:txBody>
      </p:sp>
      <p:sp>
        <p:nvSpPr>
          <p:cNvPr id="6" name="Footer Placeholder 5">
            <a:extLst>
              <a:ext uri="{FF2B5EF4-FFF2-40B4-BE49-F238E27FC236}">
                <a16:creationId xmlns:a16="http://schemas.microsoft.com/office/drawing/2014/main" id="{F3669807-F68E-4096-A8EF-461AAAFE2AE5}"/>
              </a:ext>
            </a:extLst>
          </p:cNvPr>
          <p:cNvSpPr>
            <a:spLocks noGrp="1"/>
          </p:cNvSpPr>
          <p:nvPr>
            <p:ph type="ftr" sz="quarter" idx="11"/>
          </p:nvPr>
        </p:nvSpPr>
        <p:spPr/>
        <p:txBody>
          <a:bodyPr/>
          <a:lstStyle/>
          <a:p>
            <a:r>
              <a:rPr lang="en-GB"/>
              <a:t>ZERO POLLUTION AMBASSADORS</a:t>
            </a:r>
          </a:p>
        </p:txBody>
      </p:sp>
      <p:sp>
        <p:nvSpPr>
          <p:cNvPr id="7" name="Slide Number Placeholder 6">
            <a:extLst>
              <a:ext uri="{FF2B5EF4-FFF2-40B4-BE49-F238E27FC236}">
                <a16:creationId xmlns:a16="http://schemas.microsoft.com/office/drawing/2014/main" id="{7478DB6A-E22E-4D04-BAB0-5F3314DA9F89}"/>
              </a:ext>
            </a:extLst>
          </p:cNvPr>
          <p:cNvSpPr>
            <a:spLocks noGrp="1"/>
          </p:cNvSpPr>
          <p:nvPr>
            <p:ph type="sldNum" sz="quarter" idx="12"/>
          </p:nvPr>
        </p:nvSpPr>
        <p:spPr/>
        <p:txBody>
          <a:bodyPr/>
          <a:lstStyle/>
          <a:p>
            <a:fld id="{7BAF0931-37EC-4CFB-A6CF-0E3E015A53EE}" type="slidenum">
              <a:rPr lang="en-GB" smtClean="0"/>
              <a:t>‹#›</a:t>
            </a:fld>
            <a:endParaRPr lang="en-GB"/>
          </a:p>
        </p:txBody>
      </p:sp>
    </p:spTree>
    <p:extLst>
      <p:ext uri="{BB962C8B-B14F-4D97-AF65-F5344CB8AC3E}">
        <p14:creationId xmlns:p14="http://schemas.microsoft.com/office/powerpoint/2010/main" val="24000010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EE02C-FF6A-4222-B0BE-D8E6079056A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680E028-F514-4E8E-9D59-26171FF926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F63AF1B-9154-456D-BE02-68CDAA96B66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10B444D-D9B4-4415-B6EE-4562DACA4F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64FE89A-122D-478E-8C8A-0CD634B97F7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4D873E0-15B8-46BE-AADF-C6F744D99F70}"/>
              </a:ext>
            </a:extLst>
          </p:cNvPr>
          <p:cNvSpPr>
            <a:spLocks noGrp="1"/>
          </p:cNvSpPr>
          <p:nvPr>
            <p:ph type="dt" sz="half" idx="10"/>
          </p:nvPr>
        </p:nvSpPr>
        <p:spPr/>
        <p:txBody>
          <a:bodyPr/>
          <a:lstStyle/>
          <a:p>
            <a:fld id="{39719D56-5B39-4531-8574-F54A4DACA5CB}" type="datetime1">
              <a:rPr lang="en-GB" smtClean="0"/>
              <a:t>21/11/2024</a:t>
            </a:fld>
            <a:endParaRPr lang="en-GB"/>
          </a:p>
        </p:txBody>
      </p:sp>
      <p:sp>
        <p:nvSpPr>
          <p:cNvPr id="8" name="Footer Placeholder 7">
            <a:extLst>
              <a:ext uri="{FF2B5EF4-FFF2-40B4-BE49-F238E27FC236}">
                <a16:creationId xmlns:a16="http://schemas.microsoft.com/office/drawing/2014/main" id="{FF346107-213A-4BD3-A610-8CAD8645422A}"/>
              </a:ext>
            </a:extLst>
          </p:cNvPr>
          <p:cNvSpPr>
            <a:spLocks noGrp="1"/>
          </p:cNvSpPr>
          <p:nvPr>
            <p:ph type="ftr" sz="quarter" idx="11"/>
          </p:nvPr>
        </p:nvSpPr>
        <p:spPr/>
        <p:txBody>
          <a:bodyPr/>
          <a:lstStyle/>
          <a:p>
            <a:r>
              <a:rPr lang="en-GB"/>
              <a:t>ZERO POLLUTION AMBASSADORS</a:t>
            </a:r>
          </a:p>
        </p:txBody>
      </p:sp>
      <p:sp>
        <p:nvSpPr>
          <p:cNvPr id="9" name="Slide Number Placeholder 8">
            <a:extLst>
              <a:ext uri="{FF2B5EF4-FFF2-40B4-BE49-F238E27FC236}">
                <a16:creationId xmlns:a16="http://schemas.microsoft.com/office/drawing/2014/main" id="{530C0E2C-57F3-462B-95CC-1F46EE6DFC65}"/>
              </a:ext>
            </a:extLst>
          </p:cNvPr>
          <p:cNvSpPr>
            <a:spLocks noGrp="1"/>
          </p:cNvSpPr>
          <p:nvPr>
            <p:ph type="sldNum" sz="quarter" idx="12"/>
          </p:nvPr>
        </p:nvSpPr>
        <p:spPr/>
        <p:txBody>
          <a:bodyPr/>
          <a:lstStyle/>
          <a:p>
            <a:fld id="{7BAF0931-37EC-4CFB-A6CF-0E3E015A53EE}" type="slidenum">
              <a:rPr lang="en-GB" smtClean="0"/>
              <a:t>‹#›</a:t>
            </a:fld>
            <a:endParaRPr lang="en-GB"/>
          </a:p>
        </p:txBody>
      </p:sp>
    </p:spTree>
    <p:extLst>
      <p:ext uri="{BB962C8B-B14F-4D97-AF65-F5344CB8AC3E}">
        <p14:creationId xmlns:p14="http://schemas.microsoft.com/office/powerpoint/2010/main" val="23462406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36921-A5FE-4289-818D-EFD95BD7EF2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5485ED5-FB98-446C-ADEC-AC6CFB0C2ED5}"/>
              </a:ext>
            </a:extLst>
          </p:cNvPr>
          <p:cNvSpPr>
            <a:spLocks noGrp="1"/>
          </p:cNvSpPr>
          <p:nvPr>
            <p:ph type="dt" sz="half" idx="10"/>
          </p:nvPr>
        </p:nvSpPr>
        <p:spPr/>
        <p:txBody>
          <a:bodyPr/>
          <a:lstStyle/>
          <a:p>
            <a:fld id="{A74FB6C5-A450-46B6-9F84-72C0F137F91C}" type="datetime1">
              <a:rPr lang="en-GB" smtClean="0"/>
              <a:t>21/11/2024</a:t>
            </a:fld>
            <a:endParaRPr lang="en-GB"/>
          </a:p>
        </p:txBody>
      </p:sp>
      <p:sp>
        <p:nvSpPr>
          <p:cNvPr id="4" name="Footer Placeholder 3">
            <a:extLst>
              <a:ext uri="{FF2B5EF4-FFF2-40B4-BE49-F238E27FC236}">
                <a16:creationId xmlns:a16="http://schemas.microsoft.com/office/drawing/2014/main" id="{F21EC3BB-3E0F-4648-B09D-F0C15C07D29C}"/>
              </a:ext>
            </a:extLst>
          </p:cNvPr>
          <p:cNvSpPr>
            <a:spLocks noGrp="1"/>
          </p:cNvSpPr>
          <p:nvPr>
            <p:ph type="ftr" sz="quarter" idx="11"/>
          </p:nvPr>
        </p:nvSpPr>
        <p:spPr/>
        <p:txBody>
          <a:bodyPr/>
          <a:lstStyle/>
          <a:p>
            <a:r>
              <a:rPr lang="en-GB"/>
              <a:t>ZERO POLLUTION AMBASSADORS</a:t>
            </a:r>
          </a:p>
        </p:txBody>
      </p:sp>
      <p:sp>
        <p:nvSpPr>
          <p:cNvPr id="5" name="Slide Number Placeholder 4">
            <a:extLst>
              <a:ext uri="{FF2B5EF4-FFF2-40B4-BE49-F238E27FC236}">
                <a16:creationId xmlns:a16="http://schemas.microsoft.com/office/drawing/2014/main" id="{0C76D12A-A4A5-4DCF-9CD8-FF976C2C1485}"/>
              </a:ext>
            </a:extLst>
          </p:cNvPr>
          <p:cNvSpPr>
            <a:spLocks noGrp="1"/>
          </p:cNvSpPr>
          <p:nvPr>
            <p:ph type="sldNum" sz="quarter" idx="12"/>
          </p:nvPr>
        </p:nvSpPr>
        <p:spPr/>
        <p:txBody>
          <a:bodyPr/>
          <a:lstStyle/>
          <a:p>
            <a:fld id="{7BAF0931-37EC-4CFB-A6CF-0E3E015A53EE}" type="slidenum">
              <a:rPr lang="en-GB" smtClean="0"/>
              <a:t>‹#›</a:t>
            </a:fld>
            <a:endParaRPr lang="en-GB"/>
          </a:p>
        </p:txBody>
      </p:sp>
    </p:spTree>
    <p:extLst>
      <p:ext uri="{BB962C8B-B14F-4D97-AF65-F5344CB8AC3E}">
        <p14:creationId xmlns:p14="http://schemas.microsoft.com/office/powerpoint/2010/main" val="36476885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155D32B-F0EA-4BE0-9F25-BDFC727A0451}"/>
              </a:ext>
            </a:extLst>
          </p:cNvPr>
          <p:cNvSpPr>
            <a:spLocks noGrp="1"/>
          </p:cNvSpPr>
          <p:nvPr>
            <p:ph type="dt" sz="half" idx="10"/>
          </p:nvPr>
        </p:nvSpPr>
        <p:spPr/>
        <p:txBody>
          <a:bodyPr/>
          <a:lstStyle/>
          <a:p>
            <a:fld id="{27B2B185-1F5F-47C5-AC8F-F403185D63CD}" type="datetime1">
              <a:rPr lang="en-GB" smtClean="0"/>
              <a:t>21/11/2024</a:t>
            </a:fld>
            <a:endParaRPr lang="en-GB"/>
          </a:p>
        </p:txBody>
      </p:sp>
      <p:sp>
        <p:nvSpPr>
          <p:cNvPr id="3" name="Footer Placeholder 2">
            <a:extLst>
              <a:ext uri="{FF2B5EF4-FFF2-40B4-BE49-F238E27FC236}">
                <a16:creationId xmlns:a16="http://schemas.microsoft.com/office/drawing/2014/main" id="{DCFE0921-7542-4992-8739-EB727719E4E9}"/>
              </a:ext>
            </a:extLst>
          </p:cNvPr>
          <p:cNvSpPr>
            <a:spLocks noGrp="1"/>
          </p:cNvSpPr>
          <p:nvPr>
            <p:ph type="ftr" sz="quarter" idx="11"/>
          </p:nvPr>
        </p:nvSpPr>
        <p:spPr/>
        <p:txBody>
          <a:bodyPr/>
          <a:lstStyle/>
          <a:p>
            <a:r>
              <a:rPr lang="en-GB"/>
              <a:t>ZERO POLLUTION AMBASSADORS</a:t>
            </a:r>
          </a:p>
        </p:txBody>
      </p:sp>
      <p:sp>
        <p:nvSpPr>
          <p:cNvPr id="4" name="Slide Number Placeholder 3">
            <a:extLst>
              <a:ext uri="{FF2B5EF4-FFF2-40B4-BE49-F238E27FC236}">
                <a16:creationId xmlns:a16="http://schemas.microsoft.com/office/drawing/2014/main" id="{54B7849E-2707-4D4D-9677-44722E720582}"/>
              </a:ext>
            </a:extLst>
          </p:cNvPr>
          <p:cNvSpPr>
            <a:spLocks noGrp="1"/>
          </p:cNvSpPr>
          <p:nvPr>
            <p:ph type="sldNum" sz="quarter" idx="12"/>
          </p:nvPr>
        </p:nvSpPr>
        <p:spPr/>
        <p:txBody>
          <a:bodyPr/>
          <a:lstStyle/>
          <a:p>
            <a:fld id="{7BAF0931-37EC-4CFB-A6CF-0E3E015A53EE}" type="slidenum">
              <a:rPr lang="en-GB" smtClean="0"/>
              <a:t>‹#›</a:t>
            </a:fld>
            <a:endParaRPr lang="en-GB"/>
          </a:p>
        </p:txBody>
      </p:sp>
    </p:spTree>
    <p:extLst>
      <p:ext uri="{BB962C8B-B14F-4D97-AF65-F5344CB8AC3E}">
        <p14:creationId xmlns:p14="http://schemas.microsoft.com/office/powerpoint/2010/main" val="17094813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2267E-4B51-4949-ADE9-70762D7319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3DD3FF3-FD85-4AF4-A6BF-80F163E3C8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B2A91FF-CB51-472C-8250-6863BAD767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F9703A3-FCB1-4AD2-B8D5-95AFB905E93B}"/>
              </a:ext>
            </a:extLst>
          </p:cNvPr>
          <p:cNvSpPr>
            <a:spLocks noGrp="1"/>
          </p:cNvSpPr>
          <p:nvPr>
            <p:ph type="dt" sz="half" idx="10"/>
          </p:nvPr>
        </p:nvSpPr>
        <p:spPr/>
        <p:txBody>
          <a:bodyPr/>
          <a:lstStyle/>
          <a:p>
            <a:fld id="{B686006C-4EA9-4D68-927C-8C99BD490EFC}" type="datetime1">
              <a:rPr lang="en-GB" smtClean="0"/>
              <a:t>21/11/2024</a:t>
            </a:fld>
            <a:endParaRPr lang="en-GB"/>
          </a:p>
        </p:txBody>
      </p:sp>
      <p:sp>
        <p:nvSpPr>
          <p:cNvPr id="6" name="Footer Placeholder 5">
            <a:extLst>
              <a:ext uri="{FF2B5EF4-FFF2-40B4-BE49-F238E27FC236}">
                <a16:creationId xmlns:a16="http://schemas.microsoft.com/office/drawing/2014/main" id="{F099860B-CD73-4949-9F36-DC74A0368469}"/>
              </a:ext>
            </a:extLst>
          </p:cNvPr>
          <p:cNvSpPr>
            <a:spLocks noGrp="1"/>
          </p:cNvSpPr>
          <p:nvPr>
            <p:ph type="ftr" sz="quarter" idx="11"/>
          </p:nvPr>
        </p:nvSpPr>
        <p:spPr/>
        <p:txBody>
          <a:bodyPr/>
          <a:lstStyle/>
          <a:p>
            <a:r>
              <a:rPr lang="en-GB"/>
              <a:t>ZERO POLLUTION AMBASSADORS</a:t>
            </a:r>
          </a:p>
        </p:txBody>
      </p:sp>
      <p:sp>
        <p:nvSpPr>
          <p:cNvPr id="7" name="Slide Number Placeholder 6">
            <a:extLst>
              <a:ext uri="{FF2B5EF4-FFF2-40B4-BE49-F238E27FC236}">
                <a16:creationId xmlns:a16="http://schemas.microsoft.com/office/drawing/2014/main" id="{3F47BC84-5021-4F5A-8EA3-A45A11D62468}"/>
              </a:ext>
            </a:extLst>
          </p:cNvPr>
          <p:cNvSpPr>
            <a:spLocks noGrp="1"/>
          </p:cNvSpPr>
          <p:nvPr>
            <p:ph type="sldNum" sz="quarter" idx="12"/>
          </p:nvPr>
        </p:nvSpPr>
        <p:spPr/>
        <p:txBody>
          <a:bodyPr/>
          <a:lstStyle/>
          <a:p>
            <a:fld id="{7BAF0931-37EC-4CFB-A6CF-0E3E015A53EE}" type="slidenum">
              <a:rPr lang="en-GB" smtClean="0"/>
              <a:t>‹#›</a:t>
            </a:fld>
            <a:endParaRPr lang="en-GB"/>
          </a:p>
        </p:txBody>
      </p:sp>
    </p:spTree>
    <p:extLst>
      <p:ext uri="{BB962C8B-B14F-4D97-AF65-F5344CB8AC3E}">
        <p14:creationId xmlns:p14="http://schemas.microsoft.com/office/powerpoint/2010/main" val="37163178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54B09-A4E4-41EA-93DE-10A1D9A0DD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22398C5-13A5-4EC0-9A50-F05445706B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5857E93-B148-41BF-B091-644C840D16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6F62B4-0E48-4038-9360-87C7534A6FDB}"/>
              </a:ext>
            </a:extLst>
          </p:cNvPr>
          <p:cNvSpPr>
            <a:spLocks noGrp="1"/>
          </p:cNvSpPr>
          <p:nvPr>
            <p:ph type="dt" sz="half" idx="10"/>
          </p:nvPr>
        </p:nvSpPr>
        <p:spPr/>
        <p:txBody>
          <a:bodyPr/>
          <a:lstStyle/>
          <a:p>
            <a:fld id="{30973B38-89EA-4904-A131-5CBF1E341694}" type="datetime1">
              <a:rPr lang="en-GB" smtClean="0"/>
              <a:t>21/11/2024</a:t>
            </a:fld>
            <a:endParaRPr lang="en-GB"/>
          </a:p>
        </p:txBody>
      </p:sp>
      <p:sp>
        <p:nvSpPr>
          <p:cNvPr id="6" name="Footer Placeholder 5">
            <a:extLst>
              <a:ext uri="{FF2B5EF4-FFF2-40B4-BE49-F238E27FC236}">
                <a16:creationId xmlns:a16="http://schemas.microsoft.com/office/drawing/2014/main" id="{048DBA03-0DFA-473E-90EA-45D0910E1B4E}"/>
              </a:ext>
            </a:extLst>
          </p:cNvPr>
          <p:cNvSpPr>
            <a:spLocks noGrp="1"/>
          </p:cNvSpPr>
          <p:nvPr>
            <p:ph type="ftr" sz="quarter" idx="11"/>
          </p:nvPr>
        </p:nvSpPr>
        <p:spPr/>
        <p:txBody>
          <a:bodyPr/>
          <a:lstStyle/>
          <a:p>
            <a:r>
              <a:rPr lang="en-GB"/>
              <a:t>ZERO POLLUTION AMBASSADORS</a:t>
            </a:r>
          </a:p>
        </p:txBody>
      </p:sp>
      <p:sp>
        <p:nvSpPr>
          <p:cNvPr id="7" name="Slide Number Placeholder 6">
            <a:extLst>
              <a:ext uri="{FF2B5EF4-FFF2-40B4-BE49-F238E27FC236}">
                <a16:creationId xmlns:a16="http://schemas.microsoft.com/office/drawing/2014/main" id="{C4AEAFB2-4DFC-4E70-BC81-B281EBD226F5}"/>
              </a:ext>
            </a:extLst>
          </p:cNvPr>
          <p:cNvSpPr>
            <a:spLocks noGrp="1"/>
          </p:cNvSpPr>
          <p:nvPr>
            <p:ph type="sldNum" sz="quarter" idx="12"/>
          </p:nvPr>
        </p:nvSpPr>
        <p:spPr/>
        <p:txBody>
          <a:bodyPr/>
          <a:lstStyle/>
          <a:p>
            <a:fld id="{7BAF0931-37EC-4CFB-A6CF-0E3E015A53EE}" type="slidenum">
              <a:rPr lang="en-GB" smtClean="0"/>
              <a:t>‹#›</a:t>
            </a:fld>
            <a:endParaRPr lang="en-GB"/>
          </a:p>
        </p:txBody>
      </p:sp>
    </p:spTree>
    <p:extLst>
      <p:ext uri="{BB962C8B-B14F-4D97-AF65-F5344CB8AC3E}">
        <p14:creationId xmlns:p14="http://schemas.microsoft.com/office/powerpoint/2010/main" val="3712467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AAC12EC-8CE2-4DF2-9492-651BF545372C}"/>
              </a:ext>
            </a:extLst>
          </p:cNvPr>
          <p:cNvSpPr/>
          <p:nvPr userDrawn="1"/>
        </p:nvSpPr>
        <p:spPr>
          <a:xfrm>
            <a:off x="0" y="6246253"/>
            <a:ext cx="12192000" cy="611747"/>
          </a:xfrm>
          <a:prstGeom prst="rect">
            <a:avLst/>
          </a:prstGeom>
          <a:solidFill>
            <a:srgbClr val="2934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p>
        </p:txBody>
      </p:sp>
      <p:sp>
        <p:nvSpPr>
          <p:cNvPr id="2" name="Title 1">
            <a:extLst>
              <a:ext uri="{FF2B5EF4-FFF2-40B4-BE49-F238E27FC236}">
                <a16:creationId xmlns:a16="http://schemas.microsoft.com/office/drawing/2014/main" id="{1038259A-D251-4347-92E4-753FB3075CA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C7FE3DF-E740-45DE-8485-960184394D9F}"/>
              </a:ext>
            </a:extLst>
          </p:cNvPr>
          <p:cNvSpPr>
            <a:spLocks noGrp="1"/>
          </p:cNvSpPr>
          <p:nvPr>
            <p:ph idx="1"/>
          </p:nvPr>
        </p:nvSpPr>
        <p:spPr>
          <a:xfrm>
            <a:off x="838200" y="1825625"/>
            <a:ext cx="10515600" cy="4175930"/>
          </a:xfrm>
        </p:spPr>
        <p:txBody>
          <a:bodyPr/>
          <a:lstStyle>
            <a:lvl1pPr>
              <a:buClr>
                <a:srgbClr val="FB7360"/>
              </a:buClr>
              <a:defRPr/>
            </a:lvl1pPr>
            <a:lvl2pPr>
              <a:buClr>
                <a:srgbClr val="FB7360"/>
              </a:buClr>
              <a:defRPr/>
            </a:lvl2pPr>
            <a:lvl3pPr>
              <a:buClr>
                <a:srgbClr val="FB7360"/>
              </a:buClr>
              <a:defRPr/>
            </a:lvl3pPr>
            <a:lvl4pPr>
              <a:buClr>
                <a:srgbClr val="FB7360"/>
              </a:buClr>
              <a:defRPr/>
            </a:lvl4pPr>
            <a:lvl5pPr>
              <a:buClr>
                <a:srgbClr val="FB7360"/>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C56369B1-D05C-4089-A8FB-8DCDAB3B7A10}"/>
              </a:ext>
            </a:extLst>
          </p:cNvPr>
          <p:cNvSpPr>
            <a:spLocks noGrp="1"/>
          </p:cNvSpPr>
          <p:nvPr>
            <p:ph type="dt" sz="half" idx="10"/>
          </p:nvPr>
        </p:nvSpPr>
        <p:spPr/>
        <p:txBody>
          <a:bodyPr/>
          <a:lstStyle>
            <a:lvl1pPr>
              <a:defRPr>
                <a:solidFill>
                  <a:schemeClr val="bg1"/>
                </a:solidFill>
              </a:defRPr>
            </a:lvl1pPr>
          </a:lstStyle>
          <a:p>
            <a:fld id="{508F967C-C6A0-416C-BCDB-297D504CC27A}" type="datetime1">
              <a:rPr lang="en-GB" smtClean="0"/>
              <a:t>21/11/2024</a:t>
            </a:fld>
            <a:endParaRPr lang="en-GB"/>
          </a:p>
        </p:txBody>
      </p:sp>
      <p:sp>
        <p:nvSpPr>
          <p:cNvPr id="5" name="Footer Placeholder 4">
            <a:extLst>
              <a:ext uri="{FF2B5EF4-FFF2-40B4-BE49-F238E27FC236}">
                <a16:creationId xmlns:a16="http://schemas.microsoft.com/office/drawing/2014/main" id="{F4F0690A-6BDD-4285-8359-942C89388529}"/>
              </a:ext>
            </a:extLst>
          </p:cNvPr>
          <p:cNvSpPr>
            <a:spLocks noGrp="1"/>
          </p:cNvSpPr>
          <p:nvPr>
            <p:ph type="ftr" sz="quarter" idx="11"/>
          </p:nvPr>
        </p:nvSpPr>
        <p:spPr/>
        <p:txBody>
          <a:bodyPr/>
          <a:lstStyle>
            <a:lvl1pPr>
              <a:defRPr>
                <a:solidFill>
                  <a:schemeClr val="bg1"/>
                </a:solidFill>
              </a:defRPr>
            </a:lvl1pPr>
          </a:lstStyle>
          <a:p>
            <a:endParaRPr lang="en-GB" dirty="0"/>
          </a:p>
        </p:txBody>
      </p:sp>
      <p:sp>
        <p:nvSpPr>
          <p:cNvPr id="6" name="Slide Number Placeholder 5">
            <a:extLst>
              <a:ext uri="{FF2B5EF4-FFF2-40B4-BE49-F238E27FC236}">
                <a16:creationId xmlns:a16="http://schemas.microsoft.com/office/drawing/2014/main" id="{CD20A074-C8AA-4DCA-91E2-5D81BD4ABD4E}"/>
              </a:ext>
            </a:extLst>
          </p:cNvPr>
          <p:cNvSpPr>
            <a:spLocks noGrp="1"/>
          </p:cNvSpPr>
          <p:nvPr>
            <p:ph type="sldNum" sz="quarter" idx="12"/>
          </p:nvPr>
        </p:nvSpPr>
        <p:spPr/>
        <p:txBody>
          <a:bodyPr/>
          <a:lstStyle>
            <a:lvl1pPr>
              <a:defRPr>
                <a:solidFill>
                  <a:schemeClr val="bg1"/>
                </a:solidFill>
              </a:defRPr>
            </a:lvl1pPr>
          </a:lstStyle>
          <a:p>
            <a:fld id="{F5BF0D8F-8F8F-4FE6-9B58-7BB602023293}" type="slidenum">
              <a:rPr lang="en-GB" smtClean="0"/>
              <a:pPr/>
              <a:t>‹#›</a:t>
            </a:fld>
            <a:endParaRPr lang="en-GB"/>
          </a:p>
        </p:txBody>
      </p:sp>
    </p:spTree>
    <p:extLst>
      <p:ext uri="{BB962C8B-B14F-4D97-AF65-F5344CB8AC3E}">
        <p14:creationId xmlns:p14="http://schemas.microsoft.com/office/powerpoint/2010/main" val="18395104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1EF44-B3FD-4703-8084-402242B510E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E3407EB-5DDE-40E5-8908-1E7712EB5F6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9D7078B-AF0B-4B01-A49D-E5492F5CF69F}"/>
              </a:ext>
            </a:extLst>
          </p:cNvPr>
          <p:cNvSpPr>
            <a:spLocks noGrp="1"/>
          </p:cNvSpPr>
          <p:nvPr>
            <p:ph type="dt" sz="half" idx="10"/>
          </p:nvPr>
        </p:nvSpPr>
        <p:spPr/>
        <p:txBody>
          <a:bodyPr/>
          <a:lstStyle/>
          <a:p>
            <a:fld id="{75E11DE7-40BB-4308-B41A-D883CD2F3E99}" type="datetime1">
              <a:rPr lang="en-GB" smtClean="0"/>
              <a:t>21/11/2024</a:t>
            </a:fld>
            <a:endParaRPr lang="en-GB"/>
          </a:p>
        </p:txBody>
      </p:sp>
      <p:sp>
        <p:nvSpPr>
          <p:cNvPr id="5" name="Footer Placeholder 4">
            <a:extLst>
              <a:ext uri="{FF2B5EF4-FFF2-40B4-BE49-F238E27FC236}">
                <a16:creationId xmlns:a16="http://schemas.microsoft.com/office/drawing/2014/main" id="{32557681-D190-4AA0-803D-815FAAAA4A94}"/>
              </a:ext>
            </a:extLst>
          </p:cNvPr>
          <p:cNvSpPr>
            <a:spLocks noGrp="1"/>
          </p:cNvSpPr>
          <p:nvPr>
            <p:ph type="ftr" sz="quarter" idx="11"/>
          </p:nvPr>
        </p:nvSpPr>
        <p:spPr/>
        <p:txBody>
          <a:bodyPr/>
          <a:lstStyle/>
          <a:p>
            <a:r>
              <a:rPr lang="en-GB"/>
              <a:t>ZERO POLLUTION AMBASSADORS</a:t>
            </a:r>
          </a:p>
        </p:txBody>
      </p:sp>
      <p:sp>
        <p:nvSpPr>
          <p:cNvPr id="6" name="Slide Number Placeholder 5">
            <a:extLst>
              <a:ext uri="{FF2B5EF4-FFF2-40B4-BE49-F238E27FC236}">
                <a16:creationId xmlns:a16="http://schemas.microsoft.com/office/drawing/2014/main" id="{DC47FA6A-F982-4BAD-9F29-C462EE3BB63A}"/>
              </a:ext>
            </a:extLst>
          </p:cNvPr>
          <p:cNvSpPr>
            <a:spLocks noGrp="1"/>
          </p:cNvSpPr>
          <p:nvPr>
            <p:ph type="sldNum" sz="quarter" idx="12"/>
          </p:nvPr>
        </p:nvSpPr>
        <p:spPr/>
        <p:txBody>
          <a:bodyPr/>
          <a:lstStyle/>
          <a:p>
            <a:fld id="{7BAF0931-37EC-4CFB-A6CF-0E3E015A53EE}" type="slidenum">
              <a:rPr lang="en-GB" smtClean="0"/>
              <a:t>‹#›</a:t>
            </a:fld>
            <a:endParaRPr lang="en-GB"/>
          </a:p>
        </p:txBody>
      </p:sp>
    </p:spTree>
    <p:extLst>
      <p:ext uri="{BB962C8B-B14F-4D97-AF65-F5344CB8AC3E}">
        <p14:creationId xmlns:p14="http://schemas.microsoft.com/office/powerpoint/2010/main" val="25328823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1F2BD49-213E-4FD7-B3DA-B93BF98422C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6010F0A-3AB1-4E1A-B615-D9653885B6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8CBF588-929E-446B-AFD2-FB391070D3A5}"/>
              </a:ext>
            </a:extLst>
          </p:cNvPr>
          <p:cNvSpPr>
            <a:spLocks noGrp="1"/>
          </p:cNvSpPr>
          <p:nvPr>
            <p:ph type="dt" sz="half" idx="10"/>
          </p:nvPr>
        </p:nvSpPr>
        <p:spPr/>
        <p:txBody>
          <a:bodyPr/>
          <a:lstStyle/>
          <a:p>
            <a:fld id="{2CCE981D-D784-49CE-9C02-57B87C8F1435}" type="datetime1">
              <a:rPr lang="en-GB" smtClean="0"/>
              <a:t>21/11/2024</a:t>
            </a:fld>
            <a:endParaRPr lang="en-GB"/>
          </a:p>
        </p:txBody>
      </p:sp>
      <p:sp>
        <p:nvSpPr>
          <p:cNvPr id="5" name="Footer Placeholder 4">
            <a:extLst>
              <a:ext uri="{FF2B5EF4-FFF2-40B4-BE49-F238E27FC236}">
                <a16:creationId xmlns:a16="http://schemas.microsoft.com/office/drawing/2014/main" id="{ACDB45BC-B015-4384-81AE-244794E99449}"/>
              </a:ext>
            </a:extLst>
          </p:cNvPr>
          <p:cNvSpPr>
            <a:spLocks noGrp="1"/>
          </p:cNvSpPr>
          <p:nvPr>
            <p:ph type="ftr" sz="quarter" idx="11"/>
          </p:nvPr>
        </p:nvSpPr>
        <p:spPr/>
        <p:txBody>
          <a:bodyPr/>
          <a:lstStyle/>
          <a:p>
            <a:r>
              <a:rPr lang="en-GB"/>
              <a:t>ZERO POLLUTION AMBASSADORS</a:t>
            </a:r>
          </a:p>
        </p:txBody>
      </p:sp>
      <p:sp>
        <p:nvSpPr>
          <p:cNvPr id="6" name="Slide Number Placeholder 5">
            <a:extLst>
              <a:ext uri="{FF2B5EF4-FFF2-40B4-BE49-F238E27FC236}">
                <a16:creationId xmlns:a16="http://schemas.microsoft.com/office/drawing/2014/main" id="{77606031-31ED-410A-8B5E-0275C3DC5EB3}"/>
              </a:ext>
            </a:extLst>
          </p:cNvPr>
          <p:cNvSpPr>
            <a:spLocks noGrp="1"/>
          </p:cNvSpPr>
          <p:nvPr>
            <p:ph type="sldNum" sz="quarter" idx="12"/>
          </p:nvPr>
        </p:nvSpPr>
        <p:spPr/>
        <p:txBody>
          <a:bodyPr/>
          <a:lstStyle/>
          <a:p>
            <a:fld id="{7BAF0931-37EC-4CFB-A6CF-0E3E015A53EE}" type="slidenum">
              <a:rPr lang="en-GB" smtClean="0"/>
              <a:t>‹#›</a:t>
            </a:fld>
            <a:endParaRPr lang="en-GB"/>
          </a:p>
        </p:txBody>
      </p:sp>
    </p:spTree>
    <p:extLst>
      <p:ext uri="{BB962C8B-B14F-4D97-AF65-F5344CB8AC3E}">
        <p14:creationId xmlns:p14="http://schemas.microsoft.com/office/powerpoint/2010/main" val="30086690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3A8C8A-77C2-4F11-AC96-4A8D998105CB}"/>
              </a:ext>
            </a:extLst>
          </p:cNvPr>
          <p:cNvSpPr>
            <a:spLocks noGrp="1"/>
          </p:cNvSpPr>
          <p:nvPr>
            <p:ph idx="1" hasCustomPrompt="1"/>
          </p:nvPr>
        </p:nvSpPr>
        <p:spPr>
          <a:xfrm>
            <a:off x="838200" y="2133600"/>
            <a:ext cx="10515600" cy="4219951"/>
          </a:xfrm>
        </p:spPr>
        <p:txBody>
          <a:bodyPr/>
          <a:lstStyle>
            <a:lvl1pPr>
              <a:defRPr/>
            </a:lvl1pPr>
          </a:lstStyle>
          <a:p>
            <a:pPr lvl="0"/>
            <a:r>
              <a:rPr lang="en-US" dirty="0"/>
              <a:t>Insert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4B9F1FE8-0471-43A5-9008-91B5AFA7FD9B}"/>
              </a:ext>
            </a:extLst>
          </p:cNvPr>
          <p:cNvSpPr>
            <a:spLocks noGrp="1"/>
          </p:cNvSpPr>
          <p:nvPr>
            <p:ph type="dt" sz="half" idx="10"/>
          </p:nvPr>
        </p:nvSpPr>
        <p:spPr>
          <a:xfrm>
            <a:off x="838200" y="6356354"/>
            <a:ext cx="2743200" cy="365125"/>
          </a:xfrm>
          <a:prstGeom prst="rect">
            <a:avLst/>
          </a:prstGeom>
        </p:spPr>
        <p:txBody>
          <a:bodyPr/>
          <a:lstStyle/>
          <a:p>
            <a:fld id="{EA9EC24F-49F5-478C-A2FF-09220CA6DAA0}" type="datetime1">
              <a:rPr lang="en-GB" smtClean="0"/>
              <a:t>21/11/2024</a:t>
            </a:fld>
            <a:endParaRPr lang="en-GB"/>
          </a:p>
        </p:txBody>
      </p:sp>
      <p:sp>
        <p:nvSpPr>
          <p:cNvPr id="5" name="Footer Placeholder 4">
            <a:extLst>
              <a:ext uri="{FF2B5EF4-FFF2-40B4-BE49-F238E27FC236}">
                <a16:creationId xmlns:a16="http://schemas.microsoft.com/office/drawing/2014/main" id="{BFAD6964-0F81-41AF-8818-34889915D845}"/>
              </a:ext>
            </a:extLst>
          </p:cNvPr>
          <p:cNvSpPr>
            <a:spLocks noGrp="1"/>
          </p:cNvSpPr>
          <p:nvPr>
            <p:ph type="ftr" sz="quarter" idx="11"/>
          </p:nvPr>
        </p:nvSpPr>
        <p:spPr/>
        <p:txBody>
          <a:bodyPr/>
          <a:lstStyle/>
          <a:p>
            <a:r>
              <a:rPr lang="en-US"/>
              <a:t>ZERO POLLUTION AMBASSADORS</a:t>
            </a:r>
            <a:endParaRPr lang="en-US" dirty="0"/>
          </a:p>
        </p:txBody>
      </p:sp>
      <p:sp>
        <p:nvSpPr>
          <p:cNvPr id="6" name="Slide Number Placeholder 5">
            <a:extLst>
              <a:ext uri="{FF2B5EF4-FFF2-40B4-BE49-F238E27FC236}">
                <a16:creationId xmlns:a16="http://schemas.microsoft.com/office/drawing/2014/main" id="{7235CA59-03AD-4EC2-A110-14FAAE359039}"/>
              </a:ext>
            </a:extLst>
          </p:cNvPr>
          <p:cNvSpPr>
            <a:spLocks noGrp="1"/>
          </p:cNvSpPr>
          <p:nvPr>
            <p:ph type="sldNum" sz="quarter" idx="12"/>
          </p:nvPr>
        </p:nvSpPr>
        <p:spPr/>
        <p:txBody>
          <a:bodyPr/>
          <a:lstStyle/>
          <a:p>
            <a:fld id="{B36DDC65-0B8D-41E8-81FE-7ACAB4DB8DCD}" type="slidenum">
              <a:rPr lang="en-GB" smtClean="0"/>
              <a:t>‹#›</a:t>
            </a:fld>
            <a:endParaRPr lang="en-GB"/>
          </a:p>
        </p:txBody>
      </p:sp>
      <p:sp>
        <p:nvSpPr>
          <p:cNvPr id="11" name="Content Placeholder 10">
            <a:extLst>
              <a:ext uri="{FF2B5EF4-FFF2-40B4-BE49-F238E27FC236}">
                <a16:creationId xmlns:a16="http://schemas.microsoft.com/office/drawing/2014/main" id="{EC4BF18C-70CB-46B0-B323-FF91C7856469}"/>
              </a:ext>
            </a:extLst>
          </p:cNvPr>
          <p:cNvSpPr>
            <a:spLocks noGrp="1"/>
          </p:cNvSpPr>
          <p:nvPr>
            <p:ph sz="quarter" idx="13" hasCustomPrompt="1"/>
          </p:nvPr>
        </p:nvSpPr>
        <p:spPr>
          <a:xfrm>
            <a:off x="838203" y="1536387"/>
            <a:ext cx="10515598" cy="504448"/>
          </a:xfrm>
          <a:noFill/>
        </p:spPr>
        <p:txBody>
          <a:bodyPr anchor="ctr">
            <a:normAutofit/>
          </a:bodyPr>
          <a:lstStyle>
            <a:lvl1pPr marL="0" indent="0" algn="ctr">
              <a:buNone/>
              <a:defRPr sz="2800" b="1" i="0" baseline="0"/>
            </a:lvl1pPr>
          </a:lstStyle>
          <a:p>
            <a:pPr lvl="0"/>
            <a:r>
              <a:rPr lang="en-GB" dirty="0"/>
              <a:t>Insert slide title</a:t>
            </a:r>
          </a:p>
        </p:txBody>
      </p:sp>
    </p:spTree>
    <p:extLst>
      <p:ext uri="{BB962C8B-B14F-4D97-AF65-F5344CB8AC3E}">
        <p14:creationId xmlns:p14="http://schemas.microsoft.com/office/powerpoint/2010/main" val="163012778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6896654-7AEF-4BF0-A6FF-DDFB971F5288}"/>
              </a:ext>
            </a:extLst>
          </p:cNvPr>
          <p:cNvSpPr/>
          <p:nvPr userDrawn="1"/>
        </p:nvSpPr>
        <p:spPr>
          <a:xfrm>
            <a:off x="0" y="6246253"/>
            <a:ext cx="12192000" cy="611747"/>
          </a:xfrm>
          <a:prstGeom prst="rect">
            <a:avLst/>
          </a:prstGeom>
          <a:solidFill>
            <a:srgbClr val="2934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p>
        </p:txBody>
      </p:sp>
      <p:sp>
        <p:nvSpPr>
          <p:cNvPr id="2" name="Title 1">
            <a:extLst>
              <a:ext uri="{FF2B5EF4-FFF2-40B4-BE49-F238E27FC236}">
                <a16:creationId xmlns:a16="http://schemas.microsoft.com/office/drawing/2014/main" id="{8F2324E5-F26B-4711-B2D3-DCF98FCE5CF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BC5DCEE-6A65-4191-80B2-9FF8E914D969}"/>
              </a:ext>
            </a:extLst>
          </p:cNvPr>
          <p:cNvSpPr>
            <a:spLocks noGrp="1"/>
          </p:cNvSpPr>
          <p:nvPr>
            <p:ph sz="half" idx="1"/>
          </p:nvPr>
        </p:nvSpPr>
        <p:spPr>
          <a:xfrm>
            <a:off x="838200" y="1825625"/>
            <a:ext cx="5181600" cy="4175930"/>
          </a:xfrm>
        </p:spPr>
        <p:txBody>
          <a:bodyPr/>
          <a:lstStyle>
            <a:lvl1pPr>
              <a:buClr>
                <a:srgbClr val="FB7360"/>
              </a:buClr>
              <a:defRPr/>
            </a:lvl1pPr>
            <a:lvl2pPr>
              <a:buClr>
                <a:srgbClr val="FB7360"/>
              </a:buClr>
              <a:defRPr/>
            </a:lvl2pPr>
            <a:lvl3pPr>
              <a:buClr>
                <a:srgbClr val="FB7360"/>
              </a:buClr>
              <a:defRPr/>
            </a:lvl3pPr>
            <a:lvl4pPr>
              <a:buClr>
                <a:srgbClr val="FB7360"/>
              </a:buClr>
              <a:defRPr/>
            </a:lvl4pPr>
            <a:lvl5pPr>
              <a:buClr>
                <a:srgbClr val="FB7360"/>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C1CDFEF3-1749-4153-BB01-2C9F46076808}"/>
              </a:ext>
            </a:extLst>
          </p:cNvPr>
          <p:cNvSpPr>
            <a:spLocks noGrp="1"/>
          </p:cNvSpPr>
          <p:nvPr>
            <p:ph sz="half" idx="2"/>
          </p:nvPr>
        </p:nvSpPr>
        <p:spPr>
          <a:xfrm>
            <a:off x="6172200" y="1825625"/>
            <a:ext cx="5181600" cy="4175930"/>
          </a:xfrm>
        </p:spPr>
        <p:txBody>
          <a:bodyPr/>
          <a:lstStyle>
            <a:lvl1pPr>
              <a:buClr>
                <a:srgbClr val="FB7360"/>
              </a:buClr>
              <a:defRPr/>
            </a:lvl1pPr>
            <a:lvl2pPr>
              <a:buClr>
                <a:srgbClr val="FB7360"/>
              </a:buClr>
              <a:defRPr/>
            </a:lvl2pPr>
            <a:lvl3pPr>
              <a:buClr>
                <a:srgbClr val="FB7360"/>
              </a:buClr>
              <a:defRPr/>
            </a:lvl3pPr>
            <a:lvl4pPr>
              <a:buClr>
                <a:srgbClr val="FB7360"/>
              </a:buClr>
              <a:defRPr/>
            </a:lvl4pPr>
            <a:lvl5pPr>
              <a:buClr>
                <a:srgbClr val="FB7360"/>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96C76BC-A58B-49A3-89EC-5F4A641344CA}"/>
              </a:ext>
            </a:extLst>
          </p:cNvPr>
          <p:cNvSpPr>
            <a:spLocks noGrp="1"/>
          </p:cNvSpPr>
          <p:nvPr>
            <p:ph type="dt" sz="half" idx="10"/>
          </p:nvPr>
        </p:nvSpPr>
        <p:spPr/>
        <p:txBody>
          <a:bodyPr/>
          <a:lstStyle>
            <a:lvl1pPr>
              <a:defRPr>
                <a:solidFill>
                  <a:schemeClr val="bg1"/>
                </a:solidFill>
              </a:defRPr>
            </a:lvl1pPr>
          </a:lstStyle>
          <a:p>
            <a:fld id="{F07173FF-330C-48CF-BADC-DCD8D108D74B}" type="datetime1">
              <a:rPr lang="en-GB" smtClean="0"/>
              <a:t>21/11/2024</a:t>
            </a:fld>
            <a:endParaRPr lang="en-GB" dirty="0"/>
          </a:p>
        </p:txBody>
      </p:sp>
      <p:sp>
        <p:nvSpPr>
          <p:cNvPr id="6" name="Footer Placeholder 5">
            <a:extLst>
              <a:ext uri="{FF2B5EF4-FFF2-40B4-BE49-F238E27FC236}">
                <a16:creationId xmlns:a16="http://schemas.microsoft.com/office/drawing/2014/main" id="{09C103CB-7CC3-41FE-B791-018CE39D1C6E}"/>
              </a:ext>
            </a:extLst>
          </p:cNvPr>
          <p:cNvSpPr>
            <a:spLocks noGrp="1"/>
          </p:cNvSpPr>
          <p:nvPr>
            <p:ph type="ftr" sz="quarter" idx="11"/>
          </p:nvPr>
        </p:nvSpPr>
        <p:spPr/>
        <p:txBody>
          <a:bodyPr/>
          <a:lstStyle>
            <a:lvl1pPr>
              <a:defRPr>
                <a:solidFill>
                  <a:schemeClr val="bg1"/>
                </a:solidFill>
              </a:defRPr>
            </a:lvl1pPr>
          </a:lstStyle>
          <a:p>
            <a:endParaRPr lang="en-GB" dirty="0"/>
          </a:p>
        </p:txBody>
      </p:sp>
      <p:sp>
        <p:nvSpPr>
          <p:cNvPr id="7" name="Slide Number Placeholder 6">
            <a:extLst>
              <a:ext uri="{FF2B5EF4-FFF2-40B4-BE49-F238E27FC236}">
                <a16:creationId xmlns:a16="http://schemas.microsoft.com/office/drawing/2014/main" id="{21276C60-F933-4B61-9ACA-F09F16699162}"/>
              </a:ext>
            </a:extLst>
          </p:cNvPr>
          <p:cNvSpPr>
            <a:spLocks noGrp="1"/>
          </p:cNvSpPr>
          <p:nvPr>
            <p:ph type="sldNum" sz="quarter" idx="12"/>
          </p:nvPr>
        </p:nvSpPr>
        <p:spPr/>
        <p:txBody>
          <a:bodyPr/>
          <a:lstStyle>
            <a:lvl1pPr>
              <a:defRPr>
                <a:solidFill>
                  <a:schemeClr val="bg1"/>
                </a:solidFill>
              </a:defRPr>
            </a:lvl1pPr>
          </a:lstStyle>
          <a:p>
            <a:fld id="{F5BF0D8F-8F8F-4FE6-9B58-7BB602023293}" type="slidenum">
              <a:rPr lang="en-GB" smtClean="0"/>
              <a:pPr/>
              <a:t>‹#›</a:t>
            </a:fld>
            <a:endParaRPr lang="en-GB"/>
          </a:p>
        </p:txBody>
      </p:sp>
    </p:spTree>
    <p:extLst>
      <p:ext uri="{BB962C8B-B14F-4D97-AF65-F5344CB8AC3E}">
        <p14:creationId xmlns:p14="http://schemas.microsoft.com/office/powerpoint/2010/main" val="29912413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E7D2325-68A2-4C79-B040-4EB5D1374D46}"/>
              </a:ext>
            </a:extLst>
          </p:cNvPr>
          <p:cNvSpPr/>
          <p:nvPr userDrawn="1"/>
        </p:nvSpPr>
        <p:spPr>
          <a:xfrm>
            <a:off x="0" y="6246253"/>
            <a:ext cx="12192000" cy="611747"/>
          </a:xfrm>
          <a:prstGeom prst="rect">
            <a:avLst/>
          </a:prstGeom>
          <a:solidFill>
            <a:srgbClr val="2934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p>
        </p:txBody>
      </p:sp>
      <p:sp>
        <p:nvSpPr>
          <p:cNvPr id="2" name="Title 1">
            <a:extLst>
              <a:ext uri="{FF2B5EF4-FFF2-40B4-BE49-F238E27FC236}">
                <a16:creationId xmlns:a16="http://schemas.microsoft.com/office/drawing/2014/main" id="{F936D0D9-D36E-4E74-8DFE-91D23F74B4A3}"/>
              </a:ext>
            </a:extLst>
          </p:cNvPr>
          <p:cNvSpPr>
            <a:spLocks noGrp="1"/>
          </p:cNvSpPr>
          <p:nvPr>
            <p:ph type="title"/>
          </p:nvPr>
        </p:nvSpPr>
        <p:spPr/>
        <p:txBody>
          <a:body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297293E8-2A42-4468-9398-1BAC4810D216}"/>
              </a:ext>
            </a:extLst>
          </p:cNvPr>
          <p:cNvSpPr>
            <a:spLocks noGrp="1"/>
          </p:cNvSpPr>
          <p:nvPr>
            <p:ph type="dt" sz="half" idx="10"/>
          </p:nvPr>
        </p:nvSpPr>
        <p:spPr/>
        <p:txBody>
          <a:bodyPr/>
          <a:lstStyle>
            <a:lvl1pPr>
              <a:defRPr>
                <a:solidFill>
                  <a:schemeClr val="bg1"/>
                </a:solidFill>
              </a:defRPr>
            </a:lvl1pPr>
          </a:lstStyle>
          <a:p>
            <a:fld id="{FE639602-4323-450F-83D7-5AB9721308D9}" type="datetime1">
              <a:rPr lang="en-GB" smtClean="0"/>
              <a:t>21/11/2024</a:t>
            </a:fld>
            <a:endParaRPr lang="en-GB"/>
          </a:p>
        </p:txBody>
      </p:sp>
      <p:sp>
        <p:nvSpPr>
          <p:cNvPr id="4" name="Footer Placeholder 3">
            <a:extLst>
              <a:ext uri="{FF2B5EF4-FFF2-40B4-BE49-F238E27FC236}">
                <a16:creationId xmlns:a16="http://schemas.microsoft.com/office/drawing/2014/main" id="{2F3EBC58-080F-496C-929D-0008C8622F84}"/>
              </a:ext>
            </a:extLst>
          </p:cNvPr>
          <p:cNvSpPr>
            <a:spLocks noGrp="1"/>
          </p:cNvSpPr>
          <p:nvPr>
            <p:ph type="ftr" sz="quarter" idx="11"/>
          </p:nvPr>
        </p:nvSpPr>
        <p:spPr/>
        <p:txBody>
          <a:bodyPr/>
          <a:lstStyle>
            <a:lvl1pPr>
              <a:defRPr>
                <a:solidFill>
                  <a:schemeClr val="bg1"/>
                </a:solidFill>
              </a:defRPr>
            </a:lvl1pPr>
          </a:lstStyle>
          <a:p>
            <a:endParaRPr lang="en-GB" dirty="0"/>
          </a:p>
        </p:txBody>
      </p:sp>
      <p:sp>
        <p:nvSpPr>
          <p:cNvPr id="5" name="Slide Number Placeholder 4">
            <a:extLst>
              <a:ext uri="{FF2B5EF4-FFF2-40B4-BE49-F238E27FC236}">
                <a16:creationId xmlns:a16="http://schemas.microsoft.com/office/drawing/2014/main" id="{B7A8630D-8041-4C19-804B-4C8BB4C87CD6}"/>
              </a:ext>
            </a:extLst>
          </p:cNvPr>
          <p:cNvSpPr>
            <a:spLocks noGrp="1"/>
          </p:cNvSpPr>
          <p:nvPr>
            <p:ph type="sldNum" sz="quarter" idx="12"/>
          </p:nvPr>
        </p:nvSpPr>
        <p:spPr/>
        <p:txBody>
          <a:bodyPr/>
          <a:lstStyle>
            <a:lvl1pPr>
              <a:defRPr>
                <a:solidFill>
                  <a:schemeClr val="bg1"/>
                </a:solidFill>
              </a:defRPr>
            </a:lvl1pPr>
          </a:lstStyle>
          <a:p>
            <a:fld id="{F5BF0D8F-8F8F-4FE6-9B58-7BB602023293}" type="slidenum">
              <a:rPr lang="en-GB" smtClean="0"/>
              <a:pPr/>
              <a:t>‹#›</a:t>
            </a:fld>
            <a:endParaRPr lang="en-GB"/>
          </a:p>
        </p:txBody>
      </p:sp>
    </p:spTree>
    <p:extLst>
      <p:ext uri="{BB962C8B-B14F-4D97-AF65-F5344CB8AC3E}">
        <p14:creationId xmlns:p14="http://schemas.microsoft.com/office/powerpoint/2010/main" val="21788559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A0AAC-9187-42F0-B6B3-170BEA03005A}"/>
              </a:ext>
            </a:extLst>
          </p:cNvPr>
          <p:cNvSpPr>
            <a:spLocks noGrp="1"/>
          </p:cNvSpPr>
          <p:nvPr>
            <p:ph type="ctrTitle"/>
          </p:nvPr>
        </p:nvSpPr>
        <p:spPr>
          <a:xfrm>
            <a:off x="1524000" y="1122363"/>
            <a:ext cx="9144000" cy="2387600"/>
          </a:xfrm>
        </p:spPr>
        <p:txBody>
          <a:bodyPr anchor="b"/>
          <a:lstStyle>
            <a:lvl1pPr algn="ctr">
              <a:defRPr sz="6000">
                <a:solidFill>
                  <a:srgbClr val="293452"/>
                </a:solidFill>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27CB7FA3-9CE5-4060-B0BF-8236AD8626ED}"/>
              </a:ext>
            </a:extLst>
          </p:cNvPr>
          <p:cNvSpPr>
            <a:spLocks noGrp="1"/>
          </p:cNvSpPr>
          <p:nvPr>
            <p:ph type="subTitle" idx="1"/>
          </p:nvPr>
        </p:nvSpPr>
        <p:spPr>
          <a:xfrm>
            <a:off x="1524000" y="3602038"/>
            <a:ext cx="9144000" cy="1655762"/>
          </a:xfrm>
        </p:spPr>
        <p:txBody>
          <a:bodyPr/>
          <a:lstStyle>
            <a:lvl1pPr marL="0" indent="0" algn="ctr">
              <a:buNone/>
              <a:defRPr sz="2400">
                <a:solidFill>
                  <a:srgbClr val="29345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4D2C01D8-1764-4D6A-B9EE-02FFA9C48AA7}"/>
              </a:ext>
            </a:extLst>
          </p:cNvPr>
          <p:cNvSpPr>
            <a:spLocks noGrp="1"/>
          </p:cNvSpPr>
          <p:nvPr>
            <p:ph type="dt" sz="half" idx="10"/>
          </p:nvPr>
        </p:nvSpPr>
        <p:spPr/>
        <p:txBody>
          <a:bodyPr/>
          <a:lstStyle>
            <a:lvl1pPr>
              <a:defRPr>
                <a:solidFill>
                  <a:schemeClr val="bg1"/>
                </a:solidFill>
              </a:defRPr>
            </a:lvl1pPr>
          </a:lstStyle>
          <a:p>
            <a:fld id="{6C662228-06F0-4546-9919-FC149D7F7AC9}" type="datetime1">
              <a:rPr lang="en-GB" smtClean="0"/>
              <a:t>21/11/2024</a:t>
            </a:fld>
            <a:endParaRPr lang="en-GB" dirty="0"/>
          </a:p>
        </p:txBody>
      </p:sp>
      <p:sp>
        <p:nvSpPr>
          <p:cNvPr id="5" name="Footer Placeholder 4">
            <a:extLst>
              <a:ext uri="{FF2B5EF4-FFF2-40B4-BE49-F238E27FC236}">
                <a16:creationId xmlns:a16="http://schemas.microsoft.com/office/drawing/2014/main" id="{0090D40D-F256-4918-8E63-DA6D2E0F5EFD}"/>
              </a:ext>
            </a:extLst>
          </p:cNvPr>
          <p:cNvSpPr>
            <a:spLocks noGrp="1"/>
          </p:cNvSpPr>
          <p:nvPr>
            <p:ph type="ftr" sz="quarter" idx="11"/>
          </p:nvPr>
        </p:nvSpPr>
        <p:spPr/>
        <p:txBody>
          <a:bodyPr/>
          <a:lstStyle>
            <a:lvl1pPr>
              <a:defRPr>
                <a:solidFill>
                  <a:schemeClr val="bg1"/>
                </a:solidFill>
              </a:defRPr>
            </a:lvl1pPr>
          </a:lstStyle>
          <a:p>
            <a:r>
              <a:rPr lang="en-GB"/>
              <a:t>ZERO POLLUTION AMBASSADORS</a:t>
            </a:r>
          </a:p>
        </p:txBody>
      </p:sp>
      <p:sp>
        <p:nvSpPr>
          <p:cNvPr id="6" name="Slide Number Placeholder 5">
            <a:extLst>
              <a:ext uri="{FF2B5EF4-FFF2-40B4-BE49-F238E27FC236}">
                <a16:creationId xmlns:a16="http://schemas.microsoft.com/office/drawing/2014/main" id="{8B478F59-6018-4317-9680-23DA593AF3CB}"/>
              </a:ext>
            </a:extLst>
          </p:cNvPr>
          <p:cNvSpPr>
            <a:spLocks noGrp="1"/>
          </p:cNvSpPr>
          <p:nvPr>
            <p:ph type="sldNum" sz="quarter" idx="12"/>
          </p:nvPr>
        </p:nvSpPr>
        <p:spPr/>
        <p:txBody>
          <a:bodyPr/>
          <a:lstStyle>
            <a:lvl1pPr>
              <a:defRPr>
                <a:solidFill>
                  <a:schemeClr val="bg1"/>
                </a:solidFill>
              </a:defRPr>
            </a:lvl1pPr>
          </a:lstStyle>
          <a:p>
            <a:fld id="{F5BF0D8F-8F8F-4FE6-9B58-7BB602023293}" type="slidenum">
              <a:rPr lang="en-GB" smtClean="0"/>
              <a:pPr/>
              <a:t>‹#›</a:t>
            </a:fld>
            <a:endParaRPr lang="en-GB"/>
          </a:p>
        </p:txBody>
      </p:sp>
    </p:spTree>
    <p:extLst>
      <p:ext uri="{BB962C8B-B14F-4D97-AF65-F5344CB8AC3E}">
        <p14:creationId xmlns:p14="http://schemas.microsoft.com/office/powerpoint/2010/main" val="3308126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AAC12EC-8CE2-4DF2-9492-651BF545372C}"/>
              </a:ext>
            </a:extLst>
          </p:cNvPr>
          <p:cNvSpPr/>
          <p:nvPr userDrawn="1"/>
        </p:nvSpPr>
        <p:spPr>
          <a:xfrm>
            <a:off x="0" y="6246253"/>
            <a:ext cx="12192000" cy="611747"/>
          </a:xfrm>
          <a:prstGeom prst="rect">
            <a:avLst/>
          </a:prstGeom>
          <a:solidFill>
            <a:srgbClr val="2934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p>
        </p:txBody>
      </p:sp>
      <p:sp>
        <p:nvSpPr>
          <p:cNvPr id="2" name="Title 1">
            <a:extLst>
              <a:ext uri="{FF2B5EF4-FFF2-40B4-BE49-F238E27FC236}">
                <a16:creationId xmlns:a16="http://schemas.microsoft.com/office/drawing/2014/main" id="{1038259A-D251-4347-92E4-753FB3075CA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C7FE3DF-E740-45DE-8485-960184394D9F}"/>
              </a:ext>
            </a:extLst>
          </p:cNvPr>
          <p:cNvSpPr>
            <a:spLocks noGrp="1"/>
          </p:cNvSpPr>
          <p:nvPr>
            <p:ph idx="1"/>
          </p:nvPr>
        </p:nvSpPr>
        <p:spPr>
          <a:xfrm>
            <a:off x="838200" y="1825625"/>
            <a:ext cx="10515600" cy="4175930"/>
          </a:xfrm>
        </p:spPr>
        <p:txBody>
          <a:bodyPr/>
          <a:lstStyle>
            <a:lvl1pPr>
              <a:buClr>
                <a:srgbClr val="FB7360"/>
              </a:buClr>
              <a:defRPr/>
            </a:lvl1pPr>
            <a:lvl2pPr>
              <a:buClr>
                <a:srgbClr val="FB7360"/>
              </a:buClr>
              <a:defRPr/>
            </a:lvl2pPr>
            <a:lvl3pPr>
              <a:buClr>
                <a:srgbClr val="FB7360"/>
              </a:buClr>
              <a:defRPr/>
            </a:lvl3pPr>
            <a:lvl4pPr>
              <a:buClr>
                <a:srgbClr val="FB7360"/>
              </a:buClr>
              <a:defRPr/>
            </a:lvl4pPr>
            <a:lvl5pPr>
              <a:buClr>
                <a:srgbClr val="FB7360"/>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C56369B1-D05C-4089-A8FB-8DCDAB3B7A10}"/>
              </a:ext>
            </a:extLst>
          </p:cNvPr>
          <p:cNvSpPr>
            <a:spLocks noGrp="1"/>
          </p:cNvSpPr>
          <p:nvPr>
            <p:ph type="dt" sz="half" idx="10"/>
          </p:nvPr>
        </p:nvSpPr>
        <p:spPr/>
        <p:txBody>
          <a:bodyPr/>
          <a:lstStyle>
            <a:lvl1pPr>
              <a:defRPr>
                <a:solidFill>
                  <a:schemeClr val="bg1"/>
                </a:solidFill>
              </a:defRPr>
            </a:lvl1pPr>
          </a:lstStyle>
          <a:p>
            <a:fld id="{5F574C10-9EFF-48C9-AD3E-C1B8161EF3A7}" type="datetime1">
              <a:rPr lang="en-GB" smtClean="0"/>
              <a:t>21/11/2024</a:t>
            </a:fld>
            <a:endParaRPr lang="en-GB"/>
          </a:p>
        </p:txBody>
      </p:sp>
      <p:sp>
        <p:nvSpPr>
          <p:cNvPr id="5" name="Footer Placeholder 4">
            <a:extLst>
              <a:ext uri="{FF2B5EF4-FFF2-40B4-BE49-F238E27FC236}">
                <a16:creationId xmlns:a16="http://schemas.microsoft.com/office/drawing/2014/main" id="{F4F0690A-6BDD-4285-8359-942C89388529}"/>
              </a:ext>
            </a:extLst>
          </p:cNvPr>
          <p:cNvSpPr>
            <a:spLocks noGrp="1"/>
          </p:cNvSpPr>
          <p:nvPr>
            <p:ph type="ftr" sz="quarter" idx="11"/>
          </p:nvPr>
        </p:nvSpPr>
        <p:spPr/>
        <p:txBody>
          <a:bodyPr/>
          <a:lstStyle>
            <a:lvl1pPr>
              <a:defRPr>
                <a:solidFill>
                  <a:schemeClr val="bg1"/>
                </a:solidFill>
              </a:defRPr>
            </a:lvl1pPr>
          </a:lstStyle>
          <a:p>
            <a:r>
              <a:rPr lang="en-GB"/>
              <a:t>ZERO POLLUTION AMBASSADORS</a:t>
            </a:r>
            <a:endParaRPr lang="en-GB" dirty="0"/>
          </a:p>
        </p:txBody>
      </p:sp>
      <p:sp>
        <p:nvSpPr>
          <p:cNvPr id="6" name="Slide Number Placeholder 5">
            <a:extLst>
              <a:ext uri="{FF2B5EF4-FFF2-40B4-BE49-F238E27FC236}">
                <a16:creationId xmlns:a16="http://schemas.microsoft.com/office/drawing/2014/main" id="{CD20A074-C8AA-4DCA-91E2-5D81BD4ABD4E}"/>
              </a:ext>
            </a:extLst>
          </p:cNvPr>
          <p:cNvSpPr>
            <a:spLocks noGrp="1"/>
          </p:cNvSpPr>
          <p:nvPr>
            <p:ph type="sldNum" sz="quarter" idx="12"/>
          </p:nvPr>
        </p:nvSpPr>
        <p:spPr/>
        <p:txBody>
          <a:bodyPr/>
          <a:lstStyle>
            <a:lvl1pPr>
              <a:defRPr>
                <a:solidFill>
                  <a:schemeClr val="bg1"/>
                </a:solidFill>
              </a:defRPr>
            </a:lvl1pPr>
          </a:lstStyle>
          <a:p>
            <a:fld id="{F5BF0D8F-8F8F-4FE6-9B58-7BB602023293}" type="slidenum">
              <a:rPr lang="en-GB" smtClean="0"/>
              <a:pPr/>
              <a:t>‹#›</a:t>
            </a:fld>
            <a:endParaRPr lang="en-GB"/>
          </a:p>
        </p:txBody>
      </p:sp>
    </p:spTree>
    <p:extLst>
      <p:ext uri="{BB962C8B-B14F-4D97-AF65-F5344CB8AC3E}">
        <p14:creationId xmlns:p14="http://schemas.microsoft.com/office/powerpoint/2010/main" val="2876699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6896654-7AEF-4BF0-A6FF-DDFB971F5288}"/>
              </a:ext>
            </a:extLst>
          </p:cNvPr>
          <p:cNvSpPr/>
          <p:nvPr userDrawn="1"/>
        </p:nvSpPr>
        <p:spPr>
          <a:xfrm>
            <a:off x="0" y="6246253"/>
            <a:ext cx="12192000" cy="611747"/>
          </a:xfrm>
          <a:prstGeom prst="rect">
            <a:avLst/>
          </a:prstGeom>
          <a:solidFill>
            <a:srgbClr val="2934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p>
        </p:txBody>
      </p:sp>
      <p:sp>
        <p:nvSpPr>
          <p:cNvPr id="2" name="Title 1">
            <a:extLst>
              <a:ext uri="{FF2B5EF4-FFF2-40B4-BE49-F238E27FC236}">
                <a16:creationId xmlns:a16="http://schemas.microsoft.com/office/drawing/2014/main" id="{8F2324E5-F26B-4711-B2D3-DCF98FCE5CF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BC5DCEE-6A65-4191-80B2-9FF8E914D969}"/>
              </a:ext>
            </a:extLst>
          </p:cNvPr>
          <p:cNvSpPr>
            <a:spLocks noGrp="1"/>
          </p:cNvSpPr>
          <p:nvPr>
            <p:ph sz="half" idx="1"/>
          </p:nvPr>
        </p:nvSpPr>
        <p:spPr>
          <a:xfrm>
            <a:off x="838200" y="1825625"/>
            <a:ext cx="5181600" cy="4175930"/>
          </a:xfrm>
        </p:spPr>
        <p:txBody>
          <a:bodyPr/>
          <a:lstStyle>
            <a:lvl1pPr>
              <a:buClr>
                <a:srgbClr val="FB7360"/>
              </a:buClr>
              <a:defRPr/>
            </a:lvl1pPr>
            <a:lvl2pPr>
              <a:buClr>
                <a:srgbClr val="FB7360"/>
              </a:buClr>
              <a:defRPr/>
            </a:lvl2pPr>
            <a:lvl3pPr>
              <a:buClr>
                <a:srgbClr val="FB7360"/>
              </a:buClr>
              <a:defRPr/>
            </a:lvl3pPr>
            <a:lvl4pPr>
              <a:buClr>
                <a:srgbClr val="FB7360"/>
              </a:buClr>
              <a:defRPr/>
            </a:lvl4pPr>
            <a:lvl5pPr>
              <a:buClr>
                <a:srgbClr val="FB7360"/>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C1CDFEF3-1749-4153-BB01-2C9F46076808}"/>
              </a:ext>
            </a:extLst>
          </p:cNvPr>
          <p:cNvSpPr>
            <a:spLocks noGrp="1"/>
          </p:cNvSpPr>
          <p:nvPr>
            <p:ph sz="half" idx="2"/>
          </p:nvPr>
        </p:nvSpPr>
        <p:spPr>
          <a:xfrm>
            <a:off x="6172200" y="1825625"/>
            <a:ext cx="5181600" cy="4175930"/>
          </a:xfrm>
        </p:spPr>
        <p:txBody>
          <a:bodyPr/>
          <a:lstStyle>
            <a:lvl1pPr>
              <a:buClr>
                <a:srgbClr val="FB7360"/>
              </a:buClr>
              <a:defRPr/>
            </a:lvl1pPr>
            <a:lvl2pPr>
              <a:buClr>
                <a:srgbClr val="FB7360"/>
              </a:buClr>
              <a:defRPr/>
            </a:lvl2pPr>
            <a:lvl3pPr>
              <a:buClr>
                <a:srgbClr val="FB7360"/>
              </a:buClr>
              <a:defRPr/>
            </a:lvl3pPr>
            <a:lvl4pPr>
              <a:buClr>
                <a:srgbClr val="FB7360"/>
              </a:buClr>
              <a:defRPr/>
            </a:lvl4pPr>
            <a:lvl5pPr>
              <a:buClr>
                <a:srgbClr val="FB7360"/>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96C76BC-A58B-49A3-89EC-5F4A641344CA}"/>
              </a:ext>
            </a:extLst>
          </p:cNvPr>
          <p:cNvSpPr>
            <a:spLocks noGrp="1"/>
          </p:cNvSpPr>
          <p:nvPr>
            <p:ph type="dt" sz="half" idx="10"/>
          </p:nvPr>
        </p:nvSpPr>
        <p:spPr/>
        <p:txBody>
          <a:bodyPr/>
          <a:lstStyle>
            <a:lvl1pPr>
              <a:defRPr>
                <a:solidFill>
                  <a:schemeClr val="bg1"/>
                </a:solidFill>
              </a:defRPr>
            </a:lvl1pPr>
          </a:lstStyle>
          <a:p>
            <a:fld id="{1F6D2FAA-2E42-48B5-9BE0-9B564F3C5146}" type="datetime1">
              <a:rPr lang="en-GB" smtClean="0"/>
              <a:t>21/11/2024</a:t>
            </a:fld>
            <a:endParaRPr lang="en-GB" dirty="0"/>
          </a:p>
        </p:txBody>
      </p:sp>
      <p:sp>
        <p:nvSpPr>
          <p:cNvPr id="6" name="Footer Placeholder 5">
            <a:extLst>
              <a:ext uri="{FF2B5EF4-FFF2-40B4-BE49-F238E27FC236}">
                <a16:creationId xmlns:a16="http://schemas.microsoft.com/office/drawing/2014/main" id="{09C103CB-7CC3-41FE-B791-018CE39D1C6E}"/>
              </a:ext>
            </a:extLst>
          </p:cNvPr>
          <p:cNvSpPr>
            <a:spLocks noGrp="1"/>
          </p:cNvSpPr>
          <p:nvPr>
            <p:ph type="ftr" sz="quarter" idx="11"/>
          </p:nvPr>
        </p:nvSpPr>
        <p:spPr/>
        <p:txBody>
          <a:bodyPr/>
          <a:lstStyle>
            <a:lvl1pPr>
              <a:defRPr>
                <a:solidFill>
                  <a:schemeClr val="bg1"/>
                </a:solidFill>
              </a:defRPr>
            </a:lvl1pPr>
          </a:lstStyle>
          <a:p>
            <a:r>
              <a:rPr lang="en-GB"/>
              <a:t>ZERO POLLUTION AMBASSADORS</a:t>
            </a:r>
            <a:endParaRPr lang="en-GB" dirty="0"/>
          </a:p>
        </p:txBody>
      </p:sp>
      <p:sp>
        <p:nvSpPr>
          <p:cNvPr id="7" name="Slide Number Placeholder 6">
            <a:extLst>
              <a:ext uri="{FF2B5EF4-FFF2-40B4-BE49-F238E27FC236}">
                <a16:creationId xmlns:a16="http://schemas.microsoft.com/office/drawing/2014/main" id="{21276C60-F933-4B61-9ACA-F09F16699162}"/>
              </a:ext>
            </a:extLst>
          </p:cNvPr>
          <p:cNvSpPr>
            <a:spLocks noGrp="1"/>
          </p:cNvSpPr>
          <p:nvPr>
            <p:ph type="sldNum" sz="quarter" idx="12"/>
          </p:nvPr>
        </p:nvSpPr>
        <p:spPr/>
        <p:txBody>
          <a:bodyPr/>
          <a:lstStyle>
            <a:lvl1pPr>
              <a:defRPr>
                <a:solidFill>
                  <a:schemeClr val="bg1"/>
                </a:solidFill>
              </a:defRPr>
            </a:lvl1pPr>
          </a:lstStyle>
          <a:p>
            <a:fld id="{F5BF0D8F-8F8F-4FE6-9B58-7BB602023293}" type="slidenum">
              <a:rPr lang="en-GB" smtClean="0"/>
              <a:pPr/>
              <a:t>‹#›</a:t>
            </a:fld>
            <a:endParaRPr lang="en-GB"/>
          </a:p>
        </p:txBody>
      </p:sp>
    </p:spTree>
    <p:extLst>
      <p:ext uri="{BB962C8B-B14F-4D97-AF65-F5344CB8AC3E}">
        <p14:creationId xmlns:p14="http://schemas.microsoft.com/office/powerpoint/2010/main" val="2804027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E7D2325-68A2-4C79-B040-4EB5D1374D46}"/>
              </a:ext>
            </a:extLst>
          </p:cNvPr>
          <p:cNvSpPr/>
          <p:nvPr userDrawn="1"/>
        </p:nvSpPr>
        <p:spPr>
          <a:xfrm>
            <a:off x="0" y="6246253"/>
            <a:ext cx="12192000" cy="611747"/>
          </a:xfrm>
          <a:prstGeom prst="rect">
            <a:avLst/>
          </a:prstGeom>
          <a:solidFill>
            <a:srgbClr val="2934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p>
        </p:txBody>
      </p:sp>
      <p:sp>
        <p:nvSpPr>
          <p:cNvPr id="2" name="Title 1">
            <a:extLst>
              <a:ext uri="{FF2B5EF4-FFF2-40B4-BE49-F238E27FC236}">
                <a16:creationId xmlns:a16="http://schemas.microsoft.com/office/drawing/2014/main" id="{F936D0D9-D36E-4E74-8DFE-91D23F74B4A3}"/>
              </a:ext>
            </a:extLst>
          </p:cNvPr>
          <p:cNvSpPr>
            <a:spLocks noGrp="1"/>
          </p:cNvSpPr>
          <p:nvPr>
            <p:ph type="title"/>
          </p:nvPr>
        </p:nvSpPr>
        <p:spPr/>
        <p:txBody>
          <a:body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297293E8-2A42-4468-9398-1BAC4810D216}"/>
              </a:ext>
            </a:extLst>
          </p:cNvPr>
          <p:cNvSpPr>
            <a:spLocks noGrp="1"/>
          </p:cNvSpPr>
          <p:nvPr>
            <p:ph type="dt" sz="half" idx="10"/>
          </p:nvPr>
        </p:nvSpPr>
        <p:spPr/>
        <p:txBody>
          <a:bodyPr/>
          <a:lstStyle>
            <a:lvl1pPr>
              <a:defRPr>
                <a:solidFill>
                  <a:schemeClr val="bg1"/>
                </a:solidFill>
              </a:defRPr>
            </a:lvl1pPr>
          </a:lstStyle>
          <a:p>
            <a:fld id="{065DE656-287B-47D1-9AB1-502A63CF2F9D}" type="datetime1">
              <a:rPr lang="en-GB" smtClean="0"/>
              <a:t>21/11/2024</a:t>
            </a:fld>
            <a:endParaRPr lang="en-GB"/>
          </a:p>
        </p:txBody>
      </p:sp>
      <p:sp>
        <p:nvSpPr>
          <p:cNvPr id="4" name="Footer Placeholder 3">
            <a:extLst>
              <a:ext uri="{FF2B5EF4-FFF2-40B4-BE49-F238E27FC236}">
                <a16:creationId xmlns:a16="http://schemas.microsoft.com/office/drawing/2014/main" id="{2F3EBC58-080F-496C-929D-0008C8622F84}"/>
              </a:ext>
            </a:extLst>
          </p:cNvPr>
          <p:cNvSpPr>
            <a:spLocks noGrp="1"/>
          </p:cNvSpPr>
          <p:nvPr>
            <p:ph type="ftr" sz="quarter" idx="11"/>
          </p:nvPr>
        </p:nvSpPr>
        <p:spPr/>
        <p:txBody>
          <a:bodyPr/>
          <a:lstStyle>
            <a:lvl1pPr>
              <a:defRPr>
                <a:solidFill>
                  <a:schemeClr val="bg1"/>
                </a:solidFill>
              </a:defRPr>
            </a:lvl1pPr>
          </a:lstStyle>
          <a:p>
            <a:r>
              <a:rPr lang="en-GB"/>
              <a:t>ZERO POLLUTION AMBASSADORS</a:t>
            </a:r>
            <a:endParaRPr lang="en-GB" dirty="0"/>
          </a:p>
        </p:txBody>
      </p:sp>
      <p:sp>
        <p:nvSpPr>
          <p:cNvPr id="5" name="Slide Number Placeholder 4">
            <a:extLst>
              <a:ext uri="{FF2B5EF4-FFF2-40B4-BE49-F238E27FC236}">
                <a16:creationId xmlns:a16="http://schemas.microsoft.com/office/drawing/2014/main" id="{B7A8630D-8041-4C19-804B-4C8BB4C87CD6}"/>
              </a:ext>
            </a:extLst>
          </p:cNvPr>
          <p:cNvSpPr>
            <a:spLocks noGrp="1"/>
          </p:cNvSpPr>
          <p:nvPr>
            <p:ph type="sldNum" sz="quarter" idx="12"/>
          </p:nvPr>
        </p:nvSpPr>
        <p:spPr/>
        <p:txBody>
          <a:bodyPr/>
          <a:lstStyle>
            <a:lvl1pPr>
              <a:defRPr>
                <a:solidFill>
                  <a:schemeClr val="bg1"/>
                </a:solidFill>
              </a:defRPr>
            </a:lvl1pPr>
          </a:lstStyle>
          <a:p>
            <a:fld id="{F5BF0D8F-8F8F-4FE6-9B58-7BB602023293}" type="slidenum">
              <a:rPr lang="en-GB" smtClean="0"/>
              <a:pPr/>
              <a:t>‹#›</a:t>
            </a:fld>
            <a:endParaRPr lang="en-GB"/>
          </a:p>
        </p:txBody>
      </p:sp>
    </p:spTree>
    <p:extLst>
      <p:ext uri="{BB962C8B-B14F-4D97-AF65-F5344CB8AC3E}">
        <p14:creationId xmlns:p14="http://schemas.microsoft.com/office/powerpoint/2010/main" val="158911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2360D-9179-4D58-B9CB-04169902FB8E}"/>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8F315045-F3A2-4014-AABD-9AE40F9EA50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5" name="Footer Placeholder 4">
            <a:extLst>
              <a:ext uri="{FF2B5EF4-FFF2-40B4-BE49-F238E27FC236}">
                <a16:creationId xmlns:a16="http://schemas.microsoft.com/office/drawing/2014/main" id="{660003C1-087F-43FD-ADF3-CEC615AAE868}"/>
              </a:ext>
            </a:extLst>
          </p:cNvPr>
          <p:cNvSpPr>
            <a:spLocks noGrp="1"/>
          </p:cNvSpPr>
          <p:nvPr>
            <p:ph type="ftr" sz="quarter" idx="11"/>
          </p:nvPr>
        </p:nvSpPr>
        <p:spPr>
          <a:xfrm>
            <a:off x="3607777" y="6329973"/>
            <a:ext cx="5114192" cy="365125"/>
          </a:xfrm>
        </p:spPr>
        <p:txBody>
          <a:bodyPr/>
          <a:lstStyle>
            <a:lvl1pPr>
              <a:defRPr b="1">
                <a:solidFill>
                  <a:schemeClr val="tx1"/>
                </a:solidFill>
              </a:defRPr>
            </a:lvl1pPr>
          </a:lstStyle>
          <a:p>
            <a:r>
              <a:rPr lang="en-GB"/>
              <a:t>ZERO POLLUTION AMBASSADORS</a:t>
            </a:r>
            <a:endParaRPr lang="en-GB" b="1" dirty="0"/>
          </a:p>
        </p:txBody>
      </p:sp>
      <p:pic>
        <p:nvPicPr>
          <p:cNvPr id="8" name="Picture 7">
            <a:extLst>
              <a:ext uri="{FF2B5EF4-FFF2-40B4-BE49-F238E27FC236}">
                <a16:creationId xmlns:a16="http://schemas.microsoft.com/office/drawing/2014/main" id="{F6BD32EA-B1EE-4A73-AAF0-6D9761B7F54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36281" y="243620"/>
            <a:ext cx="5191857" cy="1168294"/>
          </a:xfrm>
          <a:prstGeom prst="rect">
            <a:avLst/>
          </a:prstGeom>
        </p:spPr>
      </p:pic>
    </p:spTree>
    <p:extLst>
      <p:ext uri="{BB962C8B-B14F-4D97-AF65-F5344CB8AC3E}">
        <p14:creationId xmlns:p14="http://schemas.microsoft.com/office/powerpoint/2010/main" val="350672710"/>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1.jpeg"/><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theme" Target="../theme/theme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13C5FE3-0262-415A-A999-AFC47E4C173A}"/>
              </a:ext>
            </a:extLst>
          </p:cNvPr>
          <p:cNvSpPr/>
          <p:nvPr userDrawn="1"/>
        </p:nvSpPr>
        <p:spPr>
          <a:xfrm>
            <a:off x="0" y="6246253"/>
            <a:ext cx="12192000" cy="611747"/>
          </a:xfrm>
          <a:prstGeom prst="rect">
            <a:avLst/>
          </a:prstGeom>
          <a:solidFill>
            <a:srgbClr val="2934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p>
        </p:txBody>
      </p:sp>
      <p:sp>
        <p:nvSpPr>
          <p:cNvPr id="2" name="Title Placeholder 1">
            <a:extLst>
              <a:ext uri="{FF2B5EF4-FFF2-40B4-BE49-F238E27FC236}">
                <a16:creationId xmlns:a16="http://schemas.microsoft.com/office/drawing/2014/main" id="{A5B07810-54EA-49CA-9F44-83361F274EE9}"/>
              </a:ext>
            </a:extLst>
          </p:cNvPr>
          <p:cNvSpPr>
            <a:spLocks noGrp="1"/>
          </p:cNvSpPr>
          <p:nvPr>
            <p:ph type="title"/>
          </p:nvPr>
        </p:nvSpPr>
        <p:spPr>
          <a:xfrm>
            <a:off x="838200" y="804623"/>
            <a:ext cx="10515600" cy="886065"/>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20554E6F-8C66-43BA-82B1-CC2618E1DE18}"/>
              </a:ext>
            </a:extLst>
          </p:cNvPr>
          <p:cNvSpPr>
            <a:spLocks noGrp="1"/>
          </p:cNvSpPr>
          <p:nvPr>
            <p:ph type="body" idx="1"/>
          </p:nvPr>
        </p:nvSpPr>
        <p:spPr>
          <a:xfrm>
            <a:off x="838200" y="1825625"/>
            <a:ext cx="10515600" cy="413729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CCEE309E-C4B3-4691-9E42-3B1276D1D8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4EE34CC9-4AED-4224-AAE0-229391129C22}" type="datetime1">
              <a:rPr lang="en-GB" smtClean="0"/>
              <a:t>21/11/2024</a:t>
            </a:fld>
            <a:endParaRPr lang="en-GB" dirty="0"/>
          </a:p>
        </p:txBody>
      </p:sp>
      <p:sp>
        <p:nvSpPr>
          <p:cNvPr id="5" name="Footer Placeholder 4">
            <a:extLst>
              <a:ext uri="{FF2B5EF4-FFF2-40B4-BE49-F238E27FC236}">
                <a16:creationId xmlns:a16="http://schemas.microsoft.com/office/drawing/2014/main" id="{5EB9ABB3-B826-47EF-A4E9-C215D84CAF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GB" dirty="0"/>
          </a:p>
        </p:txBody>
      </p:sp>
      <p:sp>
        <p:nvSpPr>
          <p:cNvPr id="6" name="Slide Number Placeholder 5">
            <a:extLst>
              <a:ext uri="{FF2B5EF4-FFF2-40B4-BE49-F238E27FC236}">
                <a16:creationId xmlns:a16="http://schemas.microsoft.com/office/drawing/2014/main" id="{8557A12B-C75A-4596-AA90-375FB46E52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0A5B0E8A-C0CF-4EE5-9142-37F4E07E0FDF}" type="slidenum">
              <a:rPr lang="en-GB" smtClean="0"/>
              <a:pPr/>
              <a:t>‹#›</a:t>
            </a:fld>
            <a:endParaRPr lang="en-GB" dirty="0"/>
          </a:p>
        </p:txBody>
      </p:sp>
      <p:pic>
        <p:nvPicPr>
          <p:cNvPr id="9" name="Picture 8">
            <a:extLst>
              <a:ext uri="{FF2B5EF4-FFF2-40B4-BE49-F238E27FC236}">
                <a16:creationId xmlns:a16="http://schemas.microsoft.com/office/drawing/2014/main" id="{6C5A6241-BB3A-4F0A-A2CB-91E091B7D127}"/>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244697" y="210536"/>
            <a:ext cx="2033391" cy="457562"/>
          </a:xfrm>
          <a:prstGeom prst="rect">
            <a:avLst/>
          </a:prstGeom>
        </p:spPr>
      </p:pic>
    </p:spTree>
    <p:extLst>
      <p:ext uri="{BB962C8B-B14F-4D97-AF65-F5344CB8AC3E}">
        <p14:creationId xmlns:p14="http://schemas.microsoft.com/office/powerpoint/2010/main" val="34316181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FB7360"/>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FB7360"/>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FB7360"/>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FB7360"/>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FB7360"/>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13C5FE3-0262-415A-A999-AFC47E4C173A}"/>
              </a:ext>
            </a:extLst>
          </p:cNvPr>
          <p:cNvSpPr/>
          <p:nvPr userDrawn="1"/>
        </p:nvSpPr>
        <p:spPr>
          <a:xfrm>
            <a:off x="0" y="6246253"/>
            <a:ext cx="12192000" cy="611747"/>
          </a:xfrm>
          <a:prstGeom prst="rect">
            <a:avLst/>
          </a:prstGeom>
          <a:solidFill>
            <a:srgbClr val="2934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p>
        </p:txBody>
      </p:sp>
      <p:sp>
        <p:nvSpPr>
          <p:cNvPr id="2" name="Title Placeholder 1">
            <a:extLst>
              <a:ext uri="{FF2B5EF4-FFF2-40B4-BE49-F238E27FC236}">
                <a16:creationId xmlns:a16="http://schemas.microsoft.com/office/drawing/2014/main" id="{A5B07810-54EA-49CA-9F44-83361F274EE9}"/>
              </a:ext>
            </a:extLst>
          </p:cNvPr>
          <p:cNvSpPr>
            <a:spLocks noGrp="1"/>
          </p:cNvSpPr>
          <p:nvPr>
            <p:ph type="title"/>
          </p:nvPr>
        </p:nvSpPr>
        <p:spPr>
          <a:xfrm>
            <a:off x="838200" y="804623"/>
            <a:ext cx="10515600" cy="886065"/>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20554E6F-8C66-43BA-82B1-CC2618E1DE18}"/>
              </a:ext>
            </a:extLst>
          </p:cNvPr>
          <p:cNvSpPr>
            <a:spLocks noGrp="1"/>
          </p:cNvSpPr>
          <p:nvPr>
            <p:ph type="body" idx="1"/>
          </p:nvPr>
        </p:nvSpPr>
        <p:spPr>
          <a:xfrm>
            <a:off x="838200" y="1825625"/>
            <a:ext cx="10515600" cy="413729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CCEE309E-C4B3-4691-9E42-3B1276D1D8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464AC797-1DA2-4ED9-A78F-B74C633D64B2}" type="datetime1">
              <a:rPr lang="en-GB" smtClean="0"/>
              <a:t>21/11/2024</a:t>
            </a:fld>
            <a:endParaRPr lang="en-GB" dirty="0"/>
          </a:p>
        </p:txBody>
      </p:sp>
      <p:sp>
        <p:nvSpPr>
          <p:cNvPr id="5" name="Footer Placeholder 4">
            <a:extLst>
              <a:ext uri="{FF2B5EF4-FFF2-40B4-BE49-F238E27FC236}">
                <a16:creationId xmlns:a16="http://schemas.microsoft.com/office/drawing/2014/main" id="{5EB9ABB3-B826-47EF-A4E9-C215D84CAF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defRPr>
            </a:lvl1pPr>
          </a:lstStyle>
          <a:p>
            <a:r>
              <a:rPr lang="en-GB"/>
              <a:t>ZERO POLLUTION AMBASSADORS</a:t>
            </a:r>
            <a:endParaRPr lang="en-GB" dirty="0"/>
          </a:p>
        </p:txBody>
      </p:sp>
      <p:sp>
        <p:nvSpPr>
          <p:cNvPr id="6" name="Slide Number Placeholder 5">
            <a:extLst>
              <a:ext uri="{FF2B5EF4-FFF2-40B4-BE49-F238E27FC236}">
                <a16:creationId xmlns:a16="http://schemas.microsoft.com/office/drawing/2014/main" id="{8557A12B-C75A-4596-AA90-375FB46E52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0A5B0E8A-C0CF-4EE5-9142-37F4E07E0FDF}" type="slidenum">
              <a:rPr lang="en-GB" smtClean="0"/>
              <a:pPr/>
              <a:t>‹#›</a:t>
            </a:fld>
            <a:endParaRPr lang="en-GB" dirty="0"/>
          </a:p>
        </p:txBody>
      </p:sp>
      <p:pic>
        <p:nvPicPr>
          <p:cNvPr id="9" name="Picture 8">
            <a:extLst>
              <a:ext uri="{FF2B5EF4-FFF2-40B4-BE49-F238E27FC236}">
                <a16:creationId xmlns:a16="http://schemas.microsoft.com/office/drawing/2014/main" id="{6C5A6241-BB3A-4F0A-A2CB-91E091B7D127}"/>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244697" y="210536"/>
            <a:ext cx="2033391" cy="457562"/>
          </a:xfrm>
          <a:prstGeom prst="rect">
            <a:avLst/>
          </a:prstGeom>
        </p:spPr>
      </p:pic>
    </p:spTree>
    <p:extLst>
      <p:ext uri="{BB962C8B-B14F-4D97-AF65-F5344CB8AC3E}">
        <p14:creationId xmlns:p14="http://schemas.microsoft.com/office/powerpoint/2010/main" val="2910781394"/>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FB7360"/>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FB7360"/>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FB7360"/>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FB7360"/>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FB7360"/>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068020F-D9DF-4097-BF87-8AA54AB75D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8E48E19-7768-4835-9E4C-0988B63F07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9364F5B-01FE-4595-AFF0-EF17B4D3AF9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E6C358-8976-4F69-8220-E5461BF0F508}" type="datetime1">
              <a:rPr lang="en-GB" smtClean="0"/>
              <a:t>21/11/2024</a:t>
            </a:fld>
            <a:endParaRPr lang="en-GB"/>
          </a:p>
        </p:txBody>
      </p:sp>
      <p:sp>
        <p:nvSpPr>
          <p:cNvPr id="5" name="Footer Placeholder 4">
            <a:extLst>
              <a:ext uri="{FF2B5EF4-FFF2-40B4-BE49-F238E27FC236}">
                <a16:creationId xmlns:a16="http://schemas.microsoft.com/office/drawing/2014/main" id="{CD1EB550-FAED-4B6B-BC2E-2DC4250F59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ZERO POLLUTION AMBASSADORS</a:t>
            </a:r>
          </a:p>
        </p:txBody>
      </p:sp>
      <p:sp>
        <p:nvSpPr>
          <p:cNvPr id="6" name="Slide Number Placeholder 5">
            <a:extLst>
              <a:ext uri="{FF2B5EF4-FFF2-40B4-BE49-F238E27FC236}">
                <a16:creationId xmlns:a16="http://schemas.microsoft.com/office/drawing/2014/main" id="{6C45B251-FADC-45A1-BE3E-75E08A5B21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AF0931-37EC-4CFB-A6CF-0E3E015A53EE}" type="slidenum">
              <a:rPr lang="en-GB" smtClean="0"/>
              <a:t>‹#›</a:t>
            </a:fld>
            <a:endParaRPr lang="en-GB"/>
          </a:p>
        </p:txBody>
      </p:sp>
    </p:spTree>
    <p:extLst>
      <p:ext uri="{BB962C8B-B14F-4D97-AF65-F5344CB8AC3E}">
        <p14:creationId xmlns:p14="http://schemas.microsoft.com/office/powerpoint/2010/main" val="41914727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hyperlink" Target="mailto:jo.bradley@stormwatershepherds.org"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17749-7395-4FB1-8689-6B53B4B89C17}"/>
              </a:ext>
            </a:extLst>
          </p:cNvPr>
          <p:cNvSpPr>
            <a:spLocks noGrp="1"/>
          </p:cNvSpPr>
          <p:nvPr>
            <p:ph type="ctrTitle"/>
          </p:nvPr>
        </p:nvSpPr>
        <p:spPr/>
        <p:txBody>
          <a:bodyPr>
            <a:normAutofit/>
          </a:bodyPr>
          <a:lstStyle/>
          <a:p>
            <a:r>
              <a:rPr lang="en-GB" sz="8000" dirty="0"/>
              <a:t>Being honest about the benefits of SuDS</a:t>
            </a:r>
          </a:p>
        </p:txBody>
      </p:sp>
      <p:sp>
        <p:nvSpPr>
          <p:cNvPr id="3" name="Subtitle 2">
            <a:extLst>
              <a:ext uri="{FF2B5EF4-FFF2-40B4-BE49-F238E27FC236}">
                <a16:creationId xmlns:a16="http://schemas.microsoft.com/office/drawing/2014/main" id="{881428B1-9342-478D-AB9D-48AC196B1A66}"/>
              </a:ext>
            </a:extLst>
          </p:cNvPr>
          <p:cNvSpPr>
            <a:spLocks noGrp="1"/>
          </p:cNvSpPr>
          <p:nvPr>
            <p:ph type="subTitle" idx="1"/>
          </p:nvPr>
        </p:nvSpPr>
        <p:spPr/>
        <p:txBody>
          <a:bodyPr/>
          <a:lstStyle/>
          <a:p>
            <a:r>
              <a:rPr lang="en-GB" sz="3600" b="1" dirty="0">
                <a:solidFill>
                  <a:srgbClr val="C00000"/>
                </a:solidFill>
              </a:rPr>
              <a:t>Jo Bradley</a:t>
            </a:r>
          </a:p>
          <a:p>
            <a:r>
              <a:rPr lang="en-GB" dirty="0"/>
              <a:t>Stormwater Shepherds UK</a:t>
            </a:r>
          </a:p>
        </p:txBody>
      </p:sp>
      <p:sp>
        <p:nvSpPr>
          <p:cNvPr id="4" name="Slide Number Placeholder 3">
            <a:extLst>
              <a:ext uri="{FF2B5EF4-FFF2-40B4-BE49-F238E27FC236}">
                <a16:creationId xmlns:a16="http://schemas.microsoft.com/office/drawing/2014/main" id="{519065CA-FF95-4B5B-9DB0-6FB8F61B5B18}"/>
              </a:ext>
            </a:extLst>
          </p:cNvPr>
          <p:cNvSpPr>
            <a:spLocks noGrp="1"/>
          </p:cNvSpPr>
          <p:nvPr>
            <p:ph type="sldNum" sz="quarter" idx="12"/>
          </p:nvPr>
        </p:nvSpPr>
        <p:spPr/>
        <p:txBody>
          <a:bodyPr/>
          <a:lstStyle/>
          <a:p>
            <a:fld id="{F5BF0D8F-8F8F-4FE6-9B58-7BB602023293}" type="slidenum">
              <a:rPr lang="en-GB" smtClean="0"/>
              <a:pPr/>
              <a:t>1</a:t>
            </a:fld>
            <a:endParaRPr lang="en-GB"/>
          </a:p>
        </p:txBody>
      </p:sp>
      <p:sp>
        <p:nvSpPr>
          <p:cNvPr id="5" name="Date Placeholder 4">
            <a:extLst>
              <a:ext uri="{FF2B5EF4-FFF2-40B4-BE49-F238E27FC236}">
                <a16:creationId xmlns:a16="http://schemas.microsoft.com/office/drawing/2014/main" id="{A0809B72-FBD2-412D-9346-CEBA688651F9}"/>
              </a:ext>
            </a:extLst>
          </p:cNvPr>
          <p:cNvSpPr>
            <a:spLocks noGrp="1"/>
          </p:cNvSpPr>
          <p:nvPr>
            <p:ph type="dt" sz="half" idx="10"/>
          </p:nvPr>
        </p:nvSpPr>
        <p:spPr/>
        <p:txBody>
          <a:bodyPr/>
          <a:lstStyle/>
          <a:p>
            <a:fld id="{2F2FE21B-4F27-4F17-86CC-9376045125C9}" type="datetime1">
              <a:rPr lang="en-GB" smtClean="0"/>
              <a:t>21/11/2024</a:t>
            </a:fld>
            <a:endParaRPr lang="en-GB" dirty="0"/>
          </a:p>
        </p:txBody>
      </p:sp>
      <p:sp>
        <p:nvSpPr>
          <p:cNvPr id="6" name="Footer Placeholder 5">
            <a:extLst>
              <a:ext uri="{FF2B5EF4-FFF2-40B4-BE49-F238E27FC236}">
                <a16:creationId xmlns:a16="http://schemas.microsoft.com/office/drawing/2014/main" id="{7C692CC8-4F33-4D15-B13E-0BD5DCA78F2B}"/>
              </a:ext>
            </a:extLst>
          </p:cNvPr>
          <p:cNvSpPr>
            <a:spLocks noGrp="1"/>
          </p:cNvSpPr>
          <p:nvPr>
            <p:ph type="ftr" sz="quarter" idx="11"/>
          </p:nvPr>
        </p:nvSpPr>
        <p:spPr/>
        <p:txBody>
          <a:bodyPr/>
          <a:lstStyle/>
          <a:p>
            <a:r>
              <a:rPr lang="en-GB" dirty="0"/>
              <a:t>ZERO POLLUTION AMBASSADORS</a:t>
            </a:r>
          </a:p>
        </p:txBody>
      </p:sp>
    </p:spTree>
    <p:extLst>
      <p:ext uri="{BB962C8B-B14F-4D97-AF65-F5344CB8AC3E}">
        <p14:creationId xmlns:p14="http://schemas.microsoft.com/office/powerpoint/2010/main" val="36386234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B1F6B-A7E9-8697-AEC8-36E1D25D1BB0}"/>
              </a:ext>
            </a:extLst>
          </p:cNvPr>
          <p:cNvSpPr>
            <a:spLocks noGrp="1"/>
          </p:cNvSpPr>
          <p:nvPr>
            <p:ph type="title"/>
          </p:nvPr>
        </p:nvSpPr>
        <p:spPr>
          <a:xfrm>
            <a:off x="2588267" y="327545"/>
            <a:ext cx="9180443" cy="886065"/>
          </a:xfrm>
        </p:spPr>
        <p:txBody>
          <a:bodyPr>
            <a:normAutofit fontScale="90000"/>
          </a:bodyPr>
          <a:lstStyle/>
          <a:p>
            <a:pPr algn="r"/>
            <a:r>
              <a:rPr lang="en-GB" b="1" dirty="0">
                <a:solidFill>
                  <a:srgbClr val="0070C0"/>
                </a:solidFill>
                <a:latin typeface="+mn-lt"/>
              </a:rPr>
              <a:t>How do we get the locals to love them?</a:t>
            </a:r>
          </a:p>
        </p:txBody>
      </p:sp>
      <p:pic>
        <p:nvPicPr>
          <p:cNvPr id="10" name="Content Placeholder 9">
            <a:extLst>
              <a:ext uri="{FF2B5EF4-FFF2-40B4-BE49-F238E27FC236}">
                <a16:creationId xmlns:a16="http://schemas.microsoft.com/office/drawing/2014/main" id="{55C30772-B795-279E-6218-DEF3360A566A}"/>
              </a:ext>
            </a:extLst>
          </p:cNvPr>
          <p:cNvPicPr>
            <a:picLocks noGrp="1" noChangeAspect="1"/>
          </p:cNvPicPr>
          <p:nvPr>
            <p:ph sz="half" idx="1"/>
          </p:nvPr>
        </p:nvPicPr>
        <p:blipFill>
          <a:blip r:embed="rId3" cstate="screen">
            <a:extLst>
              <a:ext uri="{28A0092B-C50C-407E-A947-70E740481C1C}">
                <a14:useLocalDpi xmlns:a14="http://schemas.microsoft.com/office/drawing/2010/main"/>
              </a:ext>
            </a:extLst>
          </a:blip>
          <a:srcRect/>
          <a:stretch/>
        </p:blipFill>
        <p:spPr>
          <a:xfrm>
            <a:off x="423289" y="1550504"/>
            <a:ext cx="5932363" cy="3849269"/>
          </a:xfrm>
          <a:ln>
            <a:solidFill>
              <a:schemeClr val="tx1"/>
            </a:solidFill>
          </a:ln>
        </p:spPr>
      </p:pic>
      <p:pic>
        <p:nvPicPr>
          <p:cNvPr id="11" name="Content Placeholder 10">
            <a:extLst>
              <a:ext uri="{FF2B5EF4-FFF2-40B4-BE49-F238E27FC236}">
                <a16:creationId xmlns:a16="http://schemas.microsoft.com/office/drawing/2014/main" id="{3927673B-7ED2-99DE-828D-DDC26B427A2B}"/>
              </a:ext>
            </a:extLst>
          </p:cNvPr>
          <p:cNvPicPr>
            <a:picLocks noGrp="1" noChangeAspect="1"/>
          </p:cNvPicPr>
          <p:nvPr>
            <p:ph sz="half" idx="2"/>
          </p:nvPr>
        </p:nvPicPr>
        <p:blipFill>
          <a:blip r:embed="rId4" cstate="screen">
            <a:extLst>
              <a:ext uri="{28A0092B-C50C-407E-A947-70E740481C1C}">
                <a14:useLocalDpi xmlns:a14="http://schemas.microsoft.com/office/drawing/2010/main"/>
              </a:ext>
            </a:extLst>
          </a:blip>
          <a:stretch>
            <a:fillRect/>
          </a:stretch>
        </p:blipFill>
        <p:spPr>
          <a:xfrm>
            <a:off x="6833936" y="1550505"/>
            <a:ext cx="5080366" cy="3810274"/>
          </a:xfrm>
          <a:prstGeom prst="rect">
            <a:avLst/>
          </a:prstGeom>
          <a:ln>
            <a:solidFill>
              <a:schemeClr val="tx1"/>
            </a:solidFill>
          </a:ln>
        </p:spPr>
      </p:pic>
      <p:sp>
        <p:nvSpPr>
          <p:cNvPr id="5" name="Date Placeholder 4">
            <a:extLst>
              <a:ext uri="{FF2B5EF4-FFF2-40B4-BE49-F238E27FC236}">
                <a16:creationId xmlns:a16="http://schemas.microsoft.com/office/drawing/2014/main" id="{AC95CA61-A2BF-0764-16C0-929AAB449AFF}"/>
              </a:ext>
            </a:extLst>
          </p:cNvPr>
          <p:cNvSpPr>
            <a:spLocks noGrp="1"/>
          </p:cNvSpPr>
          <p:nvPr>
            <p:ph type="dt" sz="half" idx="10"/>
          </p:nvPr>
        </p:nvSpPr>
        <p:spPr/>
        <p:txBody>
          <a:bodyPr/>
          <a:lstStyle/>
          <a:p>
            <a:fld id="{1F6D2FAA-2E42-48B5-9BE0-9B564F3C5146}" type="datetime1">
              <a:rPr lang="en-GB" smtClean="0"/>
              <a:t>21/11/2024</a:t>
            </a:fld>
            <a:endParaRPr lang="en-GB" dirty="0"/>
          </a:p>
        </p:txBody>
      </p:sp>
      <p:sp>
        <p:nvSpPr>
          <p:cNvPr id="6" name="Footer Placeholder 5">
            <a:extLst>
              <a:ext uri="{FF2B5EF4-FFF2-40B4-BE49-F238E27FC236}">
                <a16:creationId xmlns:a16="http://schemas.microsoft.com/office/drawing/2014/main" id="{E73B23EA-4588-8665-7069-B4A92D195CBC}"/>
              </a:ext>
            </a:extLst>
          </p:cNvPr>
          <p:cNvSpPr>
            <a:spLocks noGrp="1"/>
          </p:cNvSpPr>
          <p:nvPr>
            <p:ph type="ftr" sz="quarter" idx="11"/>
          </p:nvPr>
        </p:nvSpPr>
        <p:spPr/>
        <p:txBody>
          <a:bodyPr/>
          <a:lstStyle/>
          <a:p>
            <a:r>
              <a:rPr lang="en-GB"/>
              <a:t>ZERO POLLUTION AMBASSADORS</a:t>
            </a:r>
            <a:endParaRPr lang="en-GB" dirty="0"/>
          </a:p>
        </p:txBody>
      </p:sp>
      <p:sp>
        <p:nvSpPr>
          <p:cNvPr id="7" name="Slide Number Placeholder 6">
            <a:extLst>
              <a:ext uri="{FF2B5EF4-FFF2-40B4-BE49-F238E27FC236}">
                <a16:creationId xmlns:a16="http://schemas.microsoft.com/office/drawing/2014/main" id="{73C41A4E-3D55-E021-09B5-79972717E209}"/>
              </a:ext>
            </a:extLst>
          </p:cNvPr>
          <p:cNvSpPr>
            <a:spLocks noGrp="1"/>
          </p:cNvSpPr>
          <p:nvPr>
            <p:ph type="sldNum" sz="quarter" idx="12"/>
          </p:nvPr>
        </p:nvSpPr>
        <p:spPr/>
        <p:txBody>
          <a:bodyPr/>
          <a:lstStyle/>
          <a:p>
            <a:fld id="{F5BF0D8F-8F8F-4FE6-9B58-7BB602023293}" type="slidenum">
              <a:rPr lang="en-GB" smtClean="0"/>
              <a:pPr/>
              <a:t>10</a:t>
            </a:fld>
            <a:endParaRPr lang="en-GB"/>
          </a:p>
        </p:txBody>
      </p:sp>
    </p:spTree>
    <p:extLst>
      <p:ext uri="{BB962C8B-B14F-4D97-AF65-F5344CB8AC3E}">
        <p14:creationId xmlns:p14="http://schemas.microsoft.com/office/powerpoint/2010/main" val="5936241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4C784D-71C5-C2D1-288A-BA54E7703A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86F8BA-5E54-EDC1-BC1A-E7B11D31C050}"/>
              </a:ext>
            </a:extLst>
          </p:cNvPr>
          <p:cNvSpPr>
            <a:spLocks noGrp="1"/>
          </p:cNvSpPr>
          <p:nvPr>
            <p:ph type="title"/>
          </p:nvPr>
        </p:nvSpPr>
        <p:spPr>
          <a:xfrm>
            <a:off x="2588267" y="327545"/>
            <a:ext cx="9180443" cy="886065"/>
          </a:xfrm>
        </p:spPr>
        <p:txBody>
          <a:bodyPr/>
          <a:lstStyle/>
          <a:p>
            <a:pPr algn="r"/>
            <a:r>
              <a:rPr lang="en-GB" b="1" dirty="0">
                <a:solidFill>
                  <a:srgbClr val="0070C0"/>
                </a:solidFill>
                <a:latin typeface="+mn-lt"/>
              </a:rPr>
              <a:t>How do we get the local to love them?</a:t>
            </a:r>
          </a:p>
        </p:txBody>
      </p:sp>
      <p:pic>
        <p:nvPicPr>
          <p:cNvPr id="10" name="Content Placeholder 9">
            <a:extLst>
              <a:ext uri="{FF2B5EF4-FFF2-40B4-BE49-F238E27FC236}">
                <a16:creationId xmlns:a16="http://schemas.microsoft.com/office/drawing/2014/main" id="{8C23D5BF-80EB-B211-4C0C-7CE7DD893010}"/>
              </a:ext>
            </a:extLst>
          </p:cNvPr>
          <p:cNvPicPr>
            <a:picLocks noGrp="1" noChangeAspect="1"/>
          </p:cNvPicPr>
          <p:nvPr>
            <p:ph sz="half" idx="1"/>
          </p:nvPr>
        </p:nvPicPr>
        <p:blipFill>
          <a:blip r:embed="rId3" cstate="screen">
            <a:extLst>
              <a:ext uri="{28A0092B-C50C-407E-A947-70E740481C1C}">
                <a14:useLocalDpi xmlns:a14="http://schemas.microsoft.com/office/drawing/2010/main"/>
              </a:ext>
            </a:extLst>
          </a:blip>
          <a:srcRect/>
          <a:stretch/>
        </p:blipFill>
        <p:spPr>
          <a:xfrm>
            <a:off x="423289" y="1550504"/>
            <a:ext cx="5932363" cy="3849269"/>
          </a:xfrm>
          <a:ln>
            <a:solidFill>
              <a:schemeClr val="tx1"/>
            </a:solidFill>
          </a:ln>
        </p:spPr>
      </p:pic>
      <p:pic>
        <p:nvPicPr>
          <p:cNvPr id="11" name="Content Placeholder 10">
            <a:extLst>
              <a:ext uri="{FF2B5EF4-FFF2-40B4-BE49-F238E27FC236}">
                <a16:creationId xmlns:a16="http://schemas.microsoft.com/office/drawing/2014/main" id="{8BF4BB68-EA7D-54B6-1251-40BAF4586D73}"/>
              </a:ext>
            </a:extLst>
          </p:cNvPr>
          <p:cNvPicPr>
            <a:picLocks noGrp="1" noChangeAspect="1"/>
          </p:cNvPicPr>
          <p:nvPr>
            <p:ph sz="half" idx="2"/>
          </p:nvPr>
        </p:nvPicPr>
        <p:blipFill>
          <a:blip r:embed="rId4" cstate="screen">
            <a:extLst>
              <a:ext uri="{28A0092B-C50C-407E-A947-70E740481C1C}">
                <a14:useLocalDpi xmlns:a14="http://schemas.microsoft.com/office/drawing/2010/main"/>
              </a:ext>
            </a:extLst>
          </a:blip>
          <a:stretch>
            <a:fillRect/>
          </a:stretch>
        </p:blipFill>
        <p:spPr>
          <a:xfrm>
            <a:off x="6833936" y="1550505"/>
            <a:ext cx="5080366" cy="3810274"/>
          </a:xfrm>
          <a:prstGeom prst="rect">
            <a:avLst/>
          </a:prstGeom>
          <a:ln>
            <a:solidFill>
              <a:schemeClr val="tx1"/>
            </a:solidFill>
          </a:ln>
        </p:spPr>
      </p:pic>
      <p:sp>
        <p:nvSpPr>
          <p:cNvPr id="5" name="Date Placeholder 4">
            <a:extLst>
              <a:ext uri="{FF2B5EF4-FFF2-40B4-BE49-F238E27FC236}">
                <a16:creationId xmlns:a16="http://schemas.microsoft.com/office/drawing/2014/main" id="{9805122E-37C8-3768-E66E-5BD473100CD8}"/>
              </a:ext>
            </a:extLst>
          </p:cNvPr>
          <p:cNvSpPr>
            <a:spLocks noGrp="1"/>
          </p:cNvSpPr>
          <p:nvPr>
            <p:ph type="dt" sz="half" idx="10"/>
          </p:nvPr>
        </p:nvSpPr>
        <p:spPr/>
        <p:txBody>
          <a:bodyPr/>
          <a:lstStyle/>
          <a:p>
            <a:fld id="{1F6D2FAA-2E42-48B5-9BE0-9B564F3C5146}" type="datetime1">
              <a:rPr lang="en-GB" smtClean="0"/>
              <a:t>21/11/2024</a:t>
            </a:fld>
            <a:endParaRPr lang="en-GB" dirty="0"/>
          </a:p>
        </p:txBody>
      </p:sp>
      <p:sp>
        <p:nvSpPr>
          <p:cNvPr id="6" name="Footer Placeholder 5">
            <a:extLst>
              <a:ext uri="{FF2B5EF4-FFF2-40B4-BE49-F238E27FC236}">
                <a16:creationId xmlns:a16="http://schemas.microsoft.com/office/drawing/2014/main" id="{0D0522E9-2E59-BC26-06BF-8866B8C61401}"/>
              </a:ext>
            </a:extLst>
          </p:cNvPr>
          <p:cNvSpPr>
            <a:spLocks noGrp="1"/>
          </p:cNvSpPr>
          <p:nvPr>
            <p:ph type="ftr" sz="quarter" idx="11"/>
          </p:nvPr>
        </p:nvSpPr>
        <p:spPr/>
        <p:txBody>
          <a:bodyPr/>
          <a:lstStyle/>
          <a:p>
            <a:r>
              <a:rPr lang="en-GB"/>
              <a:t>ZERO POLLUTION AMBASSADORS</a:t>
            </a:r>
            <a:endParaRPr lang="en-GB" dirty="0"/>
          </a:p>
        </p:txBody>
      </p:sp>
      <p:sp>
        <p:nvSpPr>
          <p:cNvPr id="7" name="Slide Number Placeholder 6">
            <a:extLst>
              <a:ext uri="{FF2B5EF4-FFF2-40B4-BE49-F238E27FC236}">
                <a16:creationId xmlns:a16="http://schemas.microsoft.com/office/drawing/2014/main" id="{DEF05D5B-8C85-E751-3991-F8FA4624419B}"/>
              </a:ext>
            </a:extLst>
          </p:cNvPr>
          <p:cNvSpPr>
            <a:spLocks noGrp="1"/>
          </p:cNvSpPr>
          <p:nvPr>
            <p:ph type="sldNum" sz="quarter" idx="12"/>
          </p:nvPr>
        </p:nvSpPr>
        <p:spPr/>
        <p:txBody>
          <a:bodyPr/>
          <a:lstStyle/>
          <a:p>
            <a:fld id="{F5BF0D8F-8F8F-4FE6-9B58-7BB602023293}" type="slidenum">
              <a:rPr lang="en-GB" smtClean="0"/>
              <a:pPr/>
              <a:t>11</a:t>
            </a:fld>
            <a:endParaRPr lang="en-GB"/>
          </a:p>
        </p:txBody>
      </p:sp>
      <p:sp>
        <p:nvSpPr>
          <p:cNvPr id="8" name="TextBox 7">
            <a:extLst>
              <a:ext uri="{FF2B5EF4-FFF2-40B4-BE49-F238E27FC236}">
                <a16:creationId xmlns:a16="http://schemas.microsoft.com/office/drawing/2014/main" id="{2EC378D3-454C-329D-E7BC-0455433747C2}"/>
              </a:ext>
            </a:extLst>
          </p:cNvPr>
          <p:cNvSpPr txBox="1"/>
          <p:nvPr/>
        </p:nvSpPr>
        <p:spPr>
          <a:xfrm>
            <a:off x="6679096" y="1550504"/>
            <a:ext cx="5512904" cy="3970318"/>
          </a:xfrm>
          <a:prstGeom prst="rect">
            <a:avLst/>
          </a:prstGeom>
          <a:solidFill>
            <a:schemeClr val="bg2"/>
          </a:solidFill>
          <a:ln>
            <a:solidFill>
              <a:schemeClr val="tx1"/>
            </a:solidFill>
          </a:ln>
        </p:spPr>
        <p:txBody>
          <a:bodyPr wrap="square" rtlCol="0">
            <a:spAutoFit/>
          </a:bodyPr>
          <a:lstStyle/>
          <a:p>
            <a:r>
              <a:rPr lang="en-GB" dirty="0"/>
              <a:t> </a:t>
            </a:r>
          </a:p>
          <a:p>
            <a:endParaRPr lang="en-GB" sz="3600" b="1" dirty="0"/>
          </a:p>
          <a:p>
            <a:r>
              <a:rPr lang="en-GB" sz="3600" b="1" dirty="0"/>
              <a:t>Local Trader says "I can't survive. People can't come because they have nowhere to park." </a:t>
            </a:r>
          </a:p>
          <a:p>
            <a:endParaRPr lang="en-GB" sz="3600" b="1" dirty="0"/>
          </a:p>
          <a:p>
            <a:endParaRPr lang="en-GB" b="1" dirty="0"/>
          </a:p>
        </p:txBody>
      </p:sp>
    </p:spTree>
    <p:extLst>
      <p:ext uri="{BB962C8B-B14F-4D97-AF65-F5344CB8AC3E}">
        <p14:creationId xmlns:p14="http://schemas.microsoft.com/office/powerpoint/2010/main" val="50054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AB55E-7000-D7DC-BBBA-1AABA4F6A09A}"/>
              </a:ext>
            </a:extLst>
          </p:cNvPr>
          <p:cNvSpPr>
            <a:spLocks noGrp="1"/>
          </p:cNvSpPr>
          <p:nvPr>
            <p:ph type="title"/>
          </p:nvPr>
        </p:nvSpPr>
        <p:spPr>
          <a:xfrm>
            <a:off x="1868557" y="136525"/>
            <a:ext cx="10161104" cy="886065"/>
          </a:xfrm>
        </p:spPr>
        <p:txBody>
          <a:bodyPr>
            <a:normAutofit fontScale="90000"/>
          </a:bodyPr>
          <a:lstStyle/>
          <a:p>
            <a:pPr algn="r"/>
            <a:r>
              <a:rPr lang="en-GB" b="1" dirty="0">
                <a:solidFill>
                  <a:srgbClr val="0070C0"/>
                </a:solidFill>
                <a:latin typeface="+mn-lt"/>
              </a:rPr>
              <a:t>What happens if maintenance is not provided?</a:t>
            </a:r>
          </a:p>
        </p:txBody>
      </p:sp>
      <p:sp>
        <p:nvSpPr>
          <p:cNvPr id="3" name="Content Placeholder 2">
            <a:extLst>
              <a:ext uri="{FF2B5EF4-FFF2-40B4-BE49-F238E27FC236}">
                <a16:creationId xmlns:a16="http://schemas.microsoft.com/office/drawing/2014/main" id="{F30F56E3-918A-589C-CAB4-74A850325C21}"/>
              </a:ext>
            </a:extLst>
          </p:cNvPr>
          <p:cNvSpPr>
            <a:spLocks noGrp="1"/>
          </p:cNvSpPr>
          <p:nvPr>
            <p:ph sz="half" idx="1"/>
          </p:nvPr>
        </p:nvSpPr>
        <p:spPr>
          <a:xfrm>
            <a:off x="442911" y="1147349"/>
            <a:ext cx="5181600" cy="4710112"/>
          </a:xfrm>
        </p:spPr>
        <p:txBody>
          <a:bodyPr>
            <a:normAutofit/>
          </a:bodyPr>
          <a:lstStyle/>
          <a:p>
            <a:r>
              <a:rPr lang="en-GB" dirty="0"/>
              <a:t>I would venture that all of the problems we see with existing SuDS are the result of inadequate maintenance.</a:t>
            </a:r>
          </a:p>
          <a:p>
            <a:r>
              <a:rPr lang="en-GB" dirty="0"/>
              <a:t>If we can’t afford to maintain SuDS devices, should we rethink the design?</a:t>
            </a:r>
          </a:p>
          <a:p>
            <a:r>
              <a:rPr lang="en-GB" dirty="0"/>
              <a:t>Even simple tasks like litter-picking seem impossible in some places</a:t>
            </a:r>
          </a:p>
        </p:txBody>
      </p:sp>
      <p:pic>
        <p:nvPicPr>
          <p:cNvPr id="8" name="Content Placeholder 7">
            <a:extLst>
              <a:ext uri="{FF2B5EF4-FFF2-40B4-BE49-F238E27FC236}">
                <a16:creationId xmlns:a16="http://schemas.microsoft.com/office/drawing/2014/main" id="{FD9142AF-E6B4-D3BD-B2FE-624FBCFE6ED8}"/>
              </a:ext>
            </a:extLst>
          </p:cNvPr>
          <p:cNvPicPr>
            <a:picLocks noGrp="1" noChangeAspect="1"/>
          </p:cNvPicPr>
          <p:nvPr>
            <p:ph sz="half" idx="2"/>
          </p:nvPr>
        </p:nvPicPr>
        <p:blipFill>
          <a:blip r:embed="rId2" cstate="screen">
            <a:extLst>
              <a:ext uri="{28A0092B-C50C-407E-A947-70E740481C1C}">
                <a14:useLocalDpi xmlns:a14="http://schemas.microsoft.com/office/drawing/2010/main"/>
              </a:ext>
            </a:extLst>
          </a:blip>
          <a:srcRect/>
          <a:stretch/>
        </p:blipFill>
        <p:spPr>
          <a:xfrm>
            <a:off x="6104099" y="1147349"/>
            <a:ext cx="5576889" cy="4175930"/>
          </a:xfrm>
          <a:prstGeom prst="rect">
            <a:avLst/>
          </a:prstGeom>
        </p:spPr>
      </p:pic>
      <p:sp>
        <p:nvSpPr>
          <p:cNvPr id="5" name="Date Placeholder 4">
            <a:extLst>
              <a:ext uri="{FF2B5EF4-FFF2-40B4-BE49-F238E27FC236}">
                <a16:creationId xmlns:a16="http://schemas.microsoft.com/office/drawing/2014/main" id="{80A50D4A-F760-81B3-B89D-DF3A6B099F45}"/>
              </a:ext>
            </a:extLst>
          </p:cNvPr>
          <p:cNvSpPr>
            <a:spLocks noGrp="1"/>
          </p:cNvSpPr>
          <p:nvPr>
            <p:ph type="dt" sz="half" idx="10"/>
          </p:nvPr>
        </p:nvSpPr>
        <p:spPr/>
        <p:txBody>
          <a:bodyPr/>
          <a:lstStyle/>
          <a:p>
            <a:fld id="{1F6D2FAA-2E42-48B5-9BE0-9B564F3C5146}" type="datetime1">
              <a:rPr lang="en-GB" smtClean="0"/>
              <a:t>21/11/2024</a:t>
            </a:fld>
            <a:endParaRPr lang="en-GB" dirty="0"/>
          </a:p>
        </p:txBody>
      </p:sp>
      <p:sp>
        <p:nvSpPr>
          <p:cNvPr id="6" name="Footer Placeholder 5">
            <a:extLst>
              <a:ext uri="{FF2B5EF4-FFF2-40B4-BE49-F238E27FC236}">
                <a16:creationId xmlns:a16="http://schemas.microsoft.com/office/drawing/2014/main" id="{02D42C9D-04A9-FAB9-0466-0B5A335DF8DF}"/>
              </a:ext>
            </a:extLst>
          </p:cNvPr>
          <p:cNvSpPr>
            <a:spLocks noGrp="1"/>
          </p:cNvSpPr>
          <p:nvPr>
            <p:ph type="ftr" sz="quarter" idx="11"/>
          </p:nvPr>
        </p:nvSpPr>
        <p:spPr/>
        <p:txBody>
          <a:bodyPr/>
          <a:lstStyle/>
          <a:p>
            <a:r>
              <a:rPr lang="en-GB"/>
              <a:t>ZERO POLLUTION AMBASSADORS</a:t>
            </a:r>
            <a:endParaRPr lang="en-GB" dirty="0"/>
          </a:p>
        </p:txBody>
      </p:sp>
      <p:sp>
        <p:nvSpPr>
          <p:cNvPr id="7" name="Slide Number Placeholder 6">
            <a:extLst>
              <a:ext uri="{FF2B5EF4-FFF2-40B4-BE49-F238E27FC236}">
                <a16:creationId xmlns:a16="http://schemas.microsoft.com/office/drawing/2014/main" id="{CF6DD381-2A97-F77B-A25D-8F5A77723363}"/>
              </a:ext>
            </a:extLst>
          </p:cNvPr>
          <p:cNvSpPr>
            <a:spLocks noGrp="1"/>
          </p:cNvSpPr>
          <p:nvPr>
            <p:ph type="sldNum" sz="quarter" idx="12"/>
          </p:nvPr>
        </p:nvSpPr>
        <p:spPr/>
        <p:txBody>
          <a:bodyPr/>
          <a:lstStyle/>
          <a:p>
            <a:fld id="{F5BF0D8F-8F8F-4FE6-9B58-7BB602023293}" type="slidenum">
              <a:rPr lang="en-GB" smtClean="0"/>
              <a:pPr/>
              <a:t>12</a:t>
            </a:fld>
            <a:endParaRPr lang="en-GB"/>
          </a:p>
        </p:txBody>
      </p:sp>
    </p:spTree>
    <p:extLst>
      <p:ext uri="{BB962C8B-B14F-4D97-AF65-F5344CB8AC3E}">
        <p14:creationId xmlns:p14="http://schemas.microsoft.com/office/powerpoint/2010/main" val="4669766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17A38-E95E-A4E0-0AE8-9CE273CAEC26}"/>
              </a:ext>
            </a:extLst>
          </p:cNvPr>
          <p:cNvSpPr>
            <a:spLocks noGrp="1"/>
          </p:cNvSpPr>
          <p:nvPr>
            <p:ph type="title"/>
          </p:nvPr>
        </p:nvSpPr>
        <p:spPr>
          <a:xfrm>
            <a:off x="1553818" y="148180"/>
            <a:ext cx="10515600" cy="886065"/>
          </a:xfrm>
        </p:spPr>
        <p:txBody>
          <a:bodyPr>
            <a:normAutofit fontScale="90000"/>
          </a:bodyPr>
          <a:lstStyle/>
          <a:p>
            <a:pPr algn="r"/>
            <a:r>
              <a:rPr lang="en-GB" b="1" dirty="0">
                <a:solidFill>
                  <a:srgbClr val="0070C0"/>
                </a:solidFill>
                <a:latin typeface="+mn-lt"/>
              </a:rPr>
              <a:t>Lack of weeding can quickly become a problem</a:t>
            </a:r>
          </a:p>
        </p:txBody>
      </p:sp>
      <p:pic>
        <p:nvPicPr>
          <p:cNvPr id="10" name="Content Placeholder 9">
            <a:extLst>
              <a:ext uri="{FF2B5EF4-FFF2-40B4-BE49-F238E27FC236}">
                <a16:creationId xmlns:a16="http://schemas.microsoft.com/office/drawing/2014/main" id="{25894840-C1DC-12EA-04EB-A4D9CDA2046C}"/>
              </a:ext>
            </a:extLst>
          </p:cNvPr>
          <p:cNvPicPr>
            <a:picLocks noGrp="1" noChangeAspect="1"/>
          </p:cNvPicPr>
          <p:nvPr>
            <p:ph sz="half" idx="1"/>
          </p:nvPr>
        </p:nvPicPr>
        <p:blipFill>
          <a:blip r:embed="rId2" cstate="screen">
            <a:extLst>
              <a:ext uri="{28A0092B-C50C-407E-A947-70E740481C1C}">
                <a14:useLocalDpi xmlns:a14="http://schemas.microsoft.com/office/drawing/2010/main"/>
              </a:ext>
            </a:extLst>
          </a:blip>
          <a:srcRect/>
          <a:stretch/>
        </p:blipFill>
        <p:spPr>
          <a:xfrm rot="5400000">
            <a:off x="1081881" y="829832"/>
            <a:ext cx="3664610" cy="4664676"/>
          </a:xfrm>
          <a:ln>
            <a:solidFill>
              <a:schemeClr val="tx1"/>
            </a:solidFill>
          </a:ln>
        </p:spPr>
      </p:pic>
      <p:pic>
        <p:nvPicPr>
          <p:cNvPr id="8" name="Content Placeholder 7">
            <a:extLst>
              <a:ext uri="{FF2B5EF4-FFF2-40B4-BE49-F238E27FC236}">
                <a16:creationId xmlns:a16="http://schemas.microsoft.com/office/drawing/2014/main" id="{28DE7186-BF4F-DBE1-5123-DD161439E6E3}"/>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rcRect/>
          <a:stretch/>
        </p:blipFill>
        <p:spPr>
          <a:xfrm>
            <a:off x="6278827" y="1329865"/>
            <a:ext cx="5331325" cy="3614172"/>
          </a:xfrm>
          <a:prstGeom prst="rect">
            <a:avLst/>
          </a:prstGeom>
          <a:ln>
            <a:solidFill>
              <a:schemeClr val="tx1"/>
            </a:solidFill>
          </a:ln>
        </p:spPr>
      </p:pic>
      <p:sp>
        <p:nvSpPr>
          <p:cNvPr id="5" name="Date Placeholder 4">
            <a:extLst>
              <a:ext uri="{FF2B5EF4-FFF2-40B4-BE49-F238E27FC236}">
                <a16:creationId xmlns:a16="http://schemas.microsoft.com/office/drawing/2014/main" id="{D1A720DD-8928-EF7C-14CA-08B5D7A0275C}"/>
              </a:ext>
            </a:extLst>
          </p:cNvPr>
          <p:cNvSpPr>
            <a:spLocks noGrp="1"/>
          </p:cNvSpPr>
          <p:nvPr>
            <p:ph type="dt" sz="half" idx="10"/>
          </p:nvPr>
        </p:nvSpPr>
        <p:spPr/>
        <p:txBody>
          <a:bodyPr/>
          <a:lstStyle/>
          <a:p>
            <a:fld id="{1F6D2FAA-2E42-48B5-9BE0-9B564F3C5146}" type="datetime1">
              <a:rPr lang="en-GB" smtClean="0"/>
              <a:t>21/11/2024</a:t>
            </a:fld>
            <a:endParaRPr lang="en-GB" dirty="0"/>
          </a:p>
        </p:txBody>
      </p:sp>
      <p:sp>
        <p:nvSpPr>
          <p:cNvPr id="6" name="Footer Placeholder 5">
            <a:extLst>
              <a:ext uri="{FF2B5EF4-FFF2-40B4-BE49-F238E27FC236}">
                <a16:creationId xmlns:a16="http://schemas.microsoft.com/office/drawing/2014/main" id="{2D3171E0-8987-3377-B431-3F9DF3D22056}"/>
              </a:ext>
            </a:extLst>
          </p:cNvPr>
          <p:cNvSpPr>
            <a:spLocks noGrp="1"/>
          </p:cNvSpPr>
          <p:nvPr>
            <p:ph type="ftr" sz="quarter" idx="11"/>
          </p:nvPr>
        </p:nvSpPr>
        <p:spPr/>
        <p:txBody>
          <a:bodyPr/>
          <a:lstStyle/>
          <a:p>
            <a:r>
              <a:rPr lang="en-GB"/>
              <a:t>ZERO POLLUTION AMBASSADORS</a:t>
            </a:r>
            <a:endParaRPr lang="en-GB" dirty="0"/>
          </a:p>
        </p:txBody>
      </p:sp>
      <p:sp>
        <p:nvSpPr>
          <p:cNvPr id="7" name="Slide Number Placeholder 6">
            <a:extLst>
              <a:ext uri="{FF2B5EF4-FFF2-40B4-BE49-F238E27FC236}">
                <a16:creationId xmlns:a16="http://schemas.microsoft.com/office/drawing/2014/main" id="{1580853A-F347-F62C-2872-CADA7612E47A}"/>
              </a:ext>
            </a:extLst>
          </p:cNvPr>
          <p:cNvSpPr>
            <a:spLocks noGrp="1"/>
          </p:cNvSpPr>
          <p:nvPr>
            <p:ph type="sldNum" sz="quarter" idx="12"/>
          </p:nvPr>
        </p:nvSpPr>
        <p:spPr/>
        <p:txBody>
          <a:bodyPr/>
          <a:lstStyle/>
          <a:p>
            <a:fld id="{F5BF0D8F-8F8F-4FE6-9B58-7BB602023293}" type="slidenum">
              <a:rPr lang="en-GB" smtClean="0"/>
              <a:pPr/>
              <a:t>13</a:t>
            </a:fld>
            <a:endParaRPr lang="en-GB"/>
          </a:p>
        </p:txBody>
      </p:sp>
      <p:sp>
        <p:nvSpPr>
          <p:cNvPr id="11" name="TextBox 10">
            <a:extLst>
              <a:ext uri="{FF2B5EF4-FFF2-40B4-BE49-F238E27FC236}">
                <a16:creationId xmlns:a16="http://schemas.microsoft.com/office/drawing/2014/main" id="{2F85663B-D8B7-EF7C-39EF-2D1BEDCCE36A}"/>
              </a:ext>
            </a:extLst>
          </p:cNvPr>
          <p:cNvSpPr txBox="1"/>
          <p:nvPr/>
        </p:nvSpPr>
        <p:spPr>
          <a:xfrm>
            <a:off x="838200" y="5247861"/>
            <a:ext cx="10664687" cy="646331"/>
          </a:xfrm>
          <a:prstGeom prst="rect">
            <a:avLst/>
          </a:prstGeom>
          <a:noFill/>
        </p:spPr>
        <p:txBody>
          <a:bodyPr wrap="square" rtlCol="0">
            <a:spAutoFit/>
          </a:bodyPr>
          <a:lstStyle/>
          <a:p>
            <a:r>
              <a:rPr lang="en-GB" dirty="0"/>
              <a:t>Bramble, bindweed, ragwort, thistles, nettles and dandelions have featured in SuDS devices I have seen in recent weeks.</a:t>
            </a:r>
          </a:p>
        </p:txBody>
      </p:sp>
    </p:spTree>
    <p:extLst>
      <p:ext uri="{BB962C8B-B14F-4D97-AF65-F5344CB8AC3E}">
        <p14:creationId xmlns:p14="http://schemas.microsoft.com/office/powerpoint/2010/main" val="9590257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8D893-9A85-768F-12B1-01859BFEBF48}"/>
              </a:ext>
            </a:extLst>
          </p:cNvPr>
          <p:cNvSpPr>
            <a:spLocks noGrp="1"/>
          </p:cNvSpPr>
          <p:nvPr>
            <p:ph type="title"/>
          </p:nvPr>
        </p:nvSpPr>
        <p:spPr>
          <a:xfrm>
            <a:off x="3438939" y="234779"/>
            <a:ext cx="8491330" cy="886065"/>
          </a:xfrm>
        </p:spPr>
        <p:txBody>
          <a:bodyPr/>
          <a:lstStyle/>
          <a:p>
            <a:pPr algn="r"/>
            <a:r>
              <a:rPr lang="en-GB" b="1" dirty="0">
                <a:solidFill>
                  <a:srgbClr val="0070C0"/>
                </a:solidFill>
                <a:latin typeface="+mn-lt"/>
              </a:rPr>
              <a:t>Structural damage can easily occur</a:t>
            </a:r>
          </a:p>
        </p:txBody>
      </p:sp>
      <p:pic>
        <p:nvPicPr>
          <p:cNvPr id="10" name="Content Placeholder 9">
            <a:extLst>
              <a:ext uri="{FF2B5EF4-FFF2-40B4-BE49-F238E27FC236}">
                <a16:creationId xmlns:a16="http://schemas.microsoft.com/office/drawing/2014/main" id="{3090029D-6EB8-9836-D62C-2E08032A4D68}"/>
              </a:ext>
            </a:extLst>
          </p:cNvPr>
          <p:cNvPicPr>
            <a:picLocks noGrp="1" noChangeAspect="1"/>
          </p:cNvPicPr>
          <p:nvPr>
            <p:ph sz="half" idx="1"/>
          </p:nvPr>
        </p:nvPicPr>
        <p:blipFill>
          <a:blip r:embed="rId3" cstate="screen">
            <a:extLst>
              <a:ext uri="{28A0092B-C50C-407E-A947-70E740481C1C}">
                <a14:useLocalDpi xmlns:a14="http://schemas.microsoft.com/office/drawing/2010/main"/>
              </a:ext>
            </a:extLst>
          </a:blip>
          <a:stretch>
            <a:fillRect/>
          </a:stretch>
        </p:blipFill>
        <p:spPr>
          <a:xfrm>
            <a:off x="261732" y="1120844"/>
            <a:ext cx="5489833" cy="4117375"/>
          </a:xfrm>
          <a:ln>
            <a:solidFill>
              <a:schemeClr val="tx1"/>
            </a:solidFill>
          </a:ln>
        </p:spPr>
      </p:pic>
      <p:pic>
        <p:nvPicPr>
          <p:cNvPr id="8" name="Content Placeholder 7">
            <a:extLst>
              <a:ext uri="{FF2B5EF4-FFF2-40B4-BE49-F238E27FC236}">
                <a16:creationId xmlns:a16="http://schemas.microsoft.com/office/drawing/2014/main" id="{34B1C8B8-6E80-9BA7-075F-351AFB7CBD0A}"/>
              </a:ext>
            </a:extLst>
          </p:cNvPr>
          <p:cNvPicPr>
            <a:picLocks noGrp="1" noChangeAspect="1"/>
          </p:cNvPicPr>
          <p:nvPr>
            <p:ph sz="half" idx="2"/>
          </p:nvPr>
        </p:nvPicPr>
        <p:blipFill>
          <a:blip r:embed="rId4"/>
          <a:stretch>
            <a:fillRect/>
          </a:stretch>
        </p:blipFill>
        <p:spPr>
          <a:xfrm>
            <a:off x="6440436" y="1120844"/>
            <a:ext cx="5489833" cy="4127017"/>
          </a:xfrm>
          <a:prstGeom prst="rect">
            <a:avLst/>
          </a:prstGeom>
        </p:spPr>
      </p:pic>
      <p:sp>
        <p:nvSpPr>
          <p:cNvPr id="5" name="Date Placeholder 4">
            <a:extLst>
              <a:ext uri="{FF2B5EF4-FFF2-40B4-BE49-F238E27FC236}">
                <a16:creationId xmlns:a16="http://schemas.microsoft.com/office/drawing/2014/main" id="{288EE50A-86A2-D625-A2CB-11B3BD7FB048}"/>
              </a:ext>
            </a:extLst>
          </p:cNvPr>
          <p:cNvSpPr>
            <a:spLocks noGrp="1"/>
          </p:cNvSpPr>
          <p:nvPr>
            <p:ph type="dt" sz="half" idx="10"/>
          </p:nvPr>
        </p:nvSpPr>
        <p:spPr/>
        <p:txBody>
          <a:bodyPr/>
          <a:lstStyle/>
          <a:p>
            <a:fld id="{1F6D2FAA-2E42-48B5-9BE0-9B564F3C5146}" type="datetime1">
              <a:rPr lang="en-GB" smtClean="0"/>
              <a:t>21/11/2024</a:t>
            </a:fld>
            <a:endParaRPr lang="en-GB" dirty="0"/>
          </a:p>
        </p:txBody>
      </p:sp>
      <p:sp>
        <p:nvSpPr>
          <p:cNvPr id="6" name="Footer Placeholder 5">
            <a:extLst>
              <a:ext uri="{FF2B5EF4-FFF2-40B4-BE49-F238E27FC236}">
                <a16:creationId xmlns:a16="http://schemas.microsoft.com/office/drawing/2014/main" id="{5B11351E-B44C-1587-2E79-A8FBBD89A492}"/>
              </a:ext>
            </a:extLst>
          </p:cNvPr>
          <p:cNvSpPr>
            <a:spLocks noGrp="1"/>
          </p:cNvSpPr>
          <p:nvPr>
            <p:ph type="ftr" sz="quarter" idx="11"/>
          </p:nvPr>
        </p:nvSpPr>
        <p:spPr/>
        <p:txBody>
          <a:bodyPr/>
          <a:lstStyle/>
          <a:p>
            <a:r>
              <a:rPr lang="en-GB"/>
              <a:t>ZERO POLLUTION AMBASSADORS</a:t>
            </a:r>
            <a:endParaRPr lang="en-GB" dirty="0"/>
          </a:p>
        </p:txBody>
      </p:sp>
      <p:sp>
        <p:nvSpPr>
          <p:cNvPr id="7" name="Slide Number Placeholder 6">
            <a:extLst>
              <a:ext uri="{FF2B5EF4-FFF2-40B4-BE49-F238E27FC236}">
                <a16:creationId xmlns:a16="http://schemas.microsoft.com/office/drawing/2014/main" id="{5CC641A2-BB64-E4EC-BD69-8E97E81252A8}"/>
              </a:ext>
            </a:extLst>
          </p:cNvPr>
          <p:cNvSpPr>
            <a:spLocks noGrp="1"/>
          </p:cNvSpPr>
          <p:nvPr>
            <p:ph type="sldNum" sz="quarter" idx="12"/>
          </p:nvPr>
        </p:nvSpPr>
        <p:spPr/>
        <p:txBody>
          <a:bodyPr/>
          <a:lstStyle/>
          <a:p>
            <a:fld id="{F5BF0D8F-8F8F-4FE6-9B58-7BB602023293}" type="slidenum">
              <a:rPr lang="en-GB" smtClean="0"/>
              <a:pPr/>
              <a:t>14</a:t>
            </a:fld>
            <a:endParaRPr lang="en-GB"/>
          </a:p>
        </p:txBody>
      </p:sp>
    </p:spTree>
    <p:extLst>
      <p:ext uri="{BB962C8B-B14F-4D97-AF65-F5344CB8AC3E}">
        <p14:creationId xmlns:p14="http://schemas.microsoft.com/office/powerpoint/2010/main" val="4188639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5D500-4660-ED6A-7FD6-318480574C49}"/>
              </a:ext>
            </a:extLst>
          </p:cNvPr>
          <p:cNvSpPr>
            <a:spLocks noGrp="1"/>
          </p:cNvSpPr>
          <p:nvPr>
            <p:ph type="title"/>
          </p:nvPr>
        </p:nvSpPr>
        <p:spPr>
          <a:xfrm>
            <a:off x="2835965" y="234779"/>
            <a:ext cx="9008165" cy="886065"/>
          </a:xfrm>
        </p:spPr>
        <p:txBody>
          <a:bodyPr/>
          <a:lstStyle/>
          <a:p>
            <a:pPr algn="r"/>
            <a:r>
              <a:rPr lang="en-GB" b="1" dirty="0">
                <a:solidFill>
                  <a:srgbClr val="0070C0"/>
                </a:solidFill>
                <a:latin typeface="+mn-lt"/>
              </a:rPr>
              <a:t>Blocked Inlets can become a problem</a:t>
            </a:r>
          </a:p>
        </p:txBody>
      </p:sp>
      <p:pic>
        <p:nvPicPr>
          <p:cNvPr id="9" name="Content Placeholder 8">
            <a:extLst>
              <a:ext uri="{FF2B5EF4-FFF2-40B4-BE49-F238E27FC236}">
                <a16:creationId xmlns:a16="http://schemas.microsoft.com/office/drawing/2014/main" id="{95FD82C9-A974-4FA3-0698-4076F97AE4AD}"/>
              </a:ext>
            </a:extLst>
          </p:cNvPr>
          <p:cNvPicPr>
            <a:picLocks noGrp="1" noChangeAspect="1"/>
          </p:cNvPicPr>
          <p:nvPr>
            <p:ph sz="half" idx="1"/>
          </p:nvPr>
        </p:nvPicPr>
        <p:blipFill>
          <a:blip r:embed="rId2" cstate="screen">
            <a:extLst>
              <a:ext uri="{28A0092B-C50C-407E-A947-70E740481C1C}">
                <a14:useLocalDpi xmlns:a14="http://schemas.microsoft.com/office/drawing/2010/main"/>
              </a:ext>
            </a:extLst>
          </a:blip>
          <a:srcRect/>
          <a:stretch/>
        </p:blipFill>
        <p:spPr>
          <a:xfrm>
            <a:off x="689112" y="1966033"/>
            <a:ext cx="5221849" cy="3215567"/>
          </a:xfrm>
          <a:prstGeom prst="rect">
            <a:avLst/>
          </a:prstGeom>
          <a:ln>
            <a:solidFill>
              <a:schemeClr val="tx1"/>
            </a:solidFill>
          </a:ln>
        </p:spPr>
      </p:pic>
      <p:pic>
        <p:nvPicPr>
          <p:cNvPr id="8" name="Content Placeholder 7">
            <a:extLst>
              <a:ext uri="{FF2B5EF4-FFF2-40B4-BE49-F238E27FC236}">
                <a16:creationId xmlns:a16="http://schemas.microsoft.com/office/drawing/2014/main" id="{3965F7B3-4CD5-6762-CE23-F29A670017D2}"/>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6172200" y="1966033"/>
            <a:ext cx="5181600" cy="3895897"/>
          </a:xfrm>
          <a:prstGeom prst="rect">
            <a:avLst/>
          </a:prstGeom>
        </p:spPr>
      </p:pic>
      <p:sp>
        <p:nvSpPr>
          <p:cNvPr id="5" name="Date Placeholder 4">
            <a:extLst>
              <a:ext uri="{FF2B5EF4-FFF2-40B4-BE49-F238E27FC236}">
                <a16:creationId xmlns:a16="http://schemas.microsoft.com/office/drawing/2014/main" id="{E5EA50B1-C95F-93DE-484C-11DD4C5C7754}"/>
              </a:ext>
            </a:extLst>
          </p:cNvPr>
          <p:cNvSpPr>
            <a:spLocks noGrp="1"/>
          </p:cNvSpPr>
          <p:nvPr>
            <p:ph type="dt" sz="half" idx="10"/>
          </p:nvPr>
        </p:nvSpPr>
        <p:spPr/>
        <p:txBody>
          <a:bodyPr/>
          <a:lstStyle/>
          <a:p>
            <a:fld id="{1F6D2FAA-2E42-48B5-9BE0-9B564F3C5146}" type="datetime1">
              <a:rPr lang="en-GB" smtClean="0"/>
              <a:t>21/11/2024</a:t>
            </a:fld>
            <a:endParaRPr lang="en-GB" dirty="0"/>
          </a:p>
        </p:txBody>
      </p:sp>
      <p:sp>
        <p:nvSpPr>
          <p:cNvPr id="6" name="Footer Placeholder 5">
            <a:extLst>
              <a:ext uri="{FF2B5EF4-FFF2-40B4-BE49-F238E27FC236}">
                <a16:creationId xmlns:a16="http://schemas.microsoft.com/office/drawing/2014/main" id="{C75BBE3C-E433-88F5-E2FA-CA176D6C8B61}"/>
              </a:ext>
            </a:extLst>
          </p:cNvPr>
          <p:cNvSpPr>
            <a:spLocks noGrp="1"/>
          </p:cNvSpPr>
          <p:nvPr>
            <p:ph type="ftr" sz="quarter" idx="11"/>
          </p:nvPr>
        </p:nvSpPr>
        <p:spPr/>
        <p:txBody>
          <a:bodyPr/>
          <a:lstStyle/>
          <a:p>
            <a:r>
              <a:rPr lang="en-GB"/>
              <a:t>ZERO POLLUTION AMBASSADORS</a:t>
            </a:r>
            <a:endParaRPr lang="en-GB" dirty="0"/>
          </a:p>
        </p:txBody>
      </p:sp>
      <p:sp>
        <p:nvSpPr>
          <p:cNvPr id="7" name="Slide Number Placeholder 6">
            <a:extLst>
              <a:ext uri="{FF2B5EF4-FFF2-40B4-BE49-F238E27FC236}">
                <a16:creationId xmlns:a16="http://schemas.microsoft.com/office/drawing/2014/main" id="{183BC30F-4FB2-BB48-CCA0-9452AA3CA103}"/>
              </a:ext>
            </a:extLst>
          </p:cNvPr>
          <p:cNvSpPr>
            <a:spLocks noGrp="1"/>
          </p:cNvSpPr>
          <p:nvPr>
            <p:ph type="sldNum" sz="quarter" idx="12"/>
          </p:nvPr>
        </p:nvSpPr>
        <p:spPr/>
        <p:txBody>
          <a:bodyPr/>
          <a:lstStyle/>
          <a:p>
            <a:fld id="{F5BF0D8F-8F8F-4FE6-9B58-7BB602023293}" type="slidenum">
              <a:rPr lang="en-GB" smtClean="0"/>
              <a:pPr/>
              <a:t>15</a:t>
            </a:fld>
            <a:endParaRPr lang="en-GB"/>
          </a:p>
        </p:txBody>
      </p:sp>
    </p:spTree>
    <p:extLst>
      <p:ext uri="{BB962C8B-B14F-4D97-AF65-F5344CB8AC3E}">
        <p14:creationId xmlns:p14="http://schemas.microsoft.com/office/powerpoint/2010/main" val="37723913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F1A3E-A69C-DE82-21D0-DF321CAE86C1}"/>
              </a:ext>
            </a:extLst>
          </p:cNvPr>
          <p:cNvSpPr>
            <a:spLocks noGrp="1"/>
          </p:cNvSpPr>
          <p:nvPr>
            <p:ph type="title"/>
          </p:nvPr>
        </p:nvSpPr>
        <p:spPr/>
        <p:txBody>
          <a:bodyPr/>
          <a:lstStyle/>
          <a:p>
            <a:r>
              <a:rPr lang="en-GB" dirty="0"/>
              <a:t>How does maintenance affect wildlife?</a:t>
            </a:r>
          </a:p>
        </p:txBody>
      </p:sp>
      <p:pic>
        <p:nvPicPr>
          <p:cNvPr id="9" name="Content Placeholder 8">
            <a:extLst>
              <a:ext uri="{FF2B5EF4-FFF2-40B4-BE49-F238E27FC236}">
                <a16:creationId xmlns:a16="http://schemas.microsoft.com/office/drawing/2014/main" id="{A7D55188-90B0-2496-B075-040DF039D8E3}"/>
              </a:ext>
            </a:extLst>
          </p:cNvPr>
          <p:cNvPicPr>
            <a:picLocks noGrp="1" noChangeAspect="1"/>
          </p:cNvPicPr>
          <p:nvPr>
            <p:ph sz="half" idx="1"/>
          </p:nvPr>
        </p:nvPicPr>
        <p:blipFill>
          <a:blip r:embed="rId2" cstate="screen">
            <a:extLst>
              <a:ext uri="{28A0092B-C50C-407E-A947-70E740481C1C}">
                <a14:useLocalDpi xmlns:a14="http://schemas.microsoft.com/office/drawing/2010/main"/>
              </a:ext>
            </a:extLst>
          </a:blip>
          <a:stretch>
            <a:fillRect/>
          </a:stretch>
        </p:blipFill>
        <p:spPr>
          <a:xfrm>
            <a:off x="838200" y="1970881"/>
            <a:ext cx="5181600" cy="3886200"/>
          </a:xfrm>
          <a:ln>
            <a:solidFill>
              <a:schemeClr val="tx1"/>
            </a:solidFill>
          </a:ln>
        </p:spPr>
      </p:pic>
      <p:pic>
        <p:nvPicPr>
          <p:cNvPr id="11" name="Content Placeholder 10">
            <a:extLst>
              <a:ext uri="{FF2B5EF4-FFF2-40B4-BE49-F238E27FC236}">
                <a16:creationId xmlns:a16="http://schemas.microsoft.com/office/drawing/2014/main" id="{9D02DFED-D8E8-4631-C183-EE51F41DE6F0}"/>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6172200" y="1970881"/>
            <a:ext cx="5181600" cy="3886200"/>
          </a:xfrm>
          <a:ln>
            <a:solidFill>
              <a:schemeClr val="tx1"/>
            </a:solidFill>
          </a:ln>
        </p:spPr>
      </p:pic>
      <p:sp>
        <p:nvSpPr>
          <p:cNvPr id="5" name="Date Placeholder 4">
            <a:extLst>
              <a:ext uri="{FF2B5EF4-FFF2-40B4-BE49-F238E27FC236}">
                <a16:creationId xmlns:a16="http://schemas.microsoft.com/office/drawing/2014/main" id="{7E1959D2-513E-F947-FDD9-F876C8BAEBC8}"/>
              </a:ext>
            </a:extLst>
          </p:cNvPr>
          <p:cNvSpPr>
            <a:spLocks noGrp="1"/>
          </p:cNvSpPr>
          <p:nvPr>
            <p:ph type="dt" sz="half" idx="10"/>
          </p:nvPr>
        </p:nvSpPr>
        <p:spPr/>
        <p:txBody>
          <a:bodyPr/>
          <a:lstStyle/>
          <a:p>
            <a:fld id="{1F6D2FAA-2E42-48B5-9BE0-9B564F3C5146}" type="datetime1">
              <a:rPr lang="en-GB" smtClean="0"/>
              <a:t>21/11/2024</a:t>
            </a:fld>
            <a:endParaRPr lang="en-GB" dirty="0"/>
          </a:p>
        </p:txBody>
      </p:sp>
      <p:sp>
        <p:nvSpPr>
          <p:cNvPr id="6" name="Footer Placeholder 5">
            <a:extLst>
              <a:ext uri="{FF2B5EF4-FFF2-40B4-BE49-F238E27FC236}">
                <a16:creationId xmlns:a16="http://schemas.microsoft.com/office/drawing/2014/main" id="{CF469686-9274-3849-BBEB-39B94CF6679A}"/>
              </a:ext>
            </a:extLst>
          </p:cNvPr>
          <p:cNvSpPr>
            <a:spLocks noGrp="1"/>
          </p:cNvSpPr>
          <p:nvPr>
            <p:ph type="ftr" sz="quarter" idx="11"/>
          </p:nvPr>
        </p:nvSpPr>
        <p:spPr/>
        <p:txBody>
          <a:bodyPr/>
          <a:lstStyle/>
          <a:p>
            <a:r>
              <a:rPr lang="en-GB"/>
              <a:t>ZERO POLLUTION AMBASSADORS</a:t>
            </a:r>
            <a:endParaRPr lang="en-GB" dirty="0"/>
          </a:p>
        </p:txBody>
      </p:sp>
      <p:sp>
        <p:nvSpPr>
          <p:cNvPr id="7" name="Slide Number Placeholder 6">
            <a:extLst>
              <a:ext uri="{FF2B5EF4-FFF2-40B4-BE49-F238E27FC236}">
                <a16:creationId xmlns:a16="http://schemas.microsoft.com/office/drawing/2014/main" id="{C3F12109-753C-318F-DE62-CA7FF2F8D182}"/>
              </a:ext>
            </a:extLst>
          </p:cNvPr>
          <p:cNvSpPr>
            <a:spLocks noGrp="1"/>
          </p:cNvSpPr>
          <p:nvPr>
            <p:ph type="sldNum" sz="quarter" idx="12"/>
          </p:nvPr>
        </p:nvSpPr>
        <p:spPr/>
        <p:txBody>
          <a:bodyPr/>
          <a:lstStyle/>
          <a:p>
            <a:fld id="{F5BF0D8F-8F8F-4FE6-9B58-7BB602023293}" type="slidenum">
              <a:rPr lang="en-GB" smtClean="0"/>
              <a:pPr/>
              <a:t>16</a:t>
            </a:fld>
            <a:endParaRPr lang="en-GB"/>
          </a:p>
        </p:txBody>
      </p:sp>
      <p:sp>
        <p:nvSpPr>
          <p:cNvPr id="12" name="TextBox 11">
            <a:extLst>
              <a:ext uri="{FF2B5EF4-FFF2-40B4-BE49-F238E27FC236}">
                <a16:creationId xmlns:a16="http://schemas.microsoft.com/office/drawing/2014/main" id="{56194ACB-A325-58FF-66FF-1E5E0EE98CA1}"/>
              </a:ext>
            </a:extLst>
          </p:cNvPr>
          <p:cNvSpPr txBox="1"/>
          <p:nvPr/>
        </p:nvSpPr>
        <p:spPr>
          <a:xfrm>
            <a:off x="5476775" y="5927859"/>
            <a:ext cx="5977288" cy="307777"/>
          </a:xfrm>
          <a:prstGeom prst="rect">
            <a:avLst/>
          </a:prstGeom>
          <a:noFill/>
        </p:spPr>
        <p:txBody>
          <a:bodyPr wrap="square" rtlCol="0">
            <a:spAutoFit/>
          </a:bodyPr>
          <a:lstStyle/>
          <a:p>
            <a:pPr algn="r"/>
            <a:r>
              <a:rPr lang="en-GB" sz="1400" dirty="0"/>
              <a:t>Photo credit: Stuart Banks off LinkedIn</a:t>
            </a:r>
          </a:p>
        </p:txBody>
      </p:sp>
    </p:spTree>
    <p:extLst>
      <p:ext uri="{BB962C8B-B14F-4D97-AF65-F5344CB8AC3E}">
        <p14:creationId xmlns:p14="http://schemas.microsoft.com/office/powerpoint/2010/main" val="41843854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969A8-54F8-C7F3-B61C-AF22A3965A2C}"/>
              </a:ext>
            </a:extLst>
          </p:cNvPr>
          <p:cNvSpPr>
            <a:spLocks noGrp="1"/>
          </p:cNvSpPr>
          <p:nvPr>
            <p:ph type="title"/>
          </p:nvPr>
        </p:nvSpPr>
        <p:spPr>
          <a:xfrm>
            <a:off x="9021417" y="319130"/>
            <a:ext cx="2743200" cy="886065"/>
          </a:xfrm>
        </p:spPr>
        <p:txBody>
          <a:bodyPr/>
          <a:lstStyle/>
          <a:p>
            <a:pPr algn="r"/>
            <a:r>
              <a:rPr lang="en-GB" b="1" dirty="0">
                <a:solidFill>
                  <a:srgbClr val="0070C0"/>
                </a:solidFill>
                <a:latin typeface="+mn-lt"/>
              </a:rPr>
              <a:t>Summary</a:t>
            </a:r>
          </a:p>
        </p:txBody>
      </p:sp>
      <p:sp>
        <p:nvSpPr>
          <p:cNvPr id="3" name="Content Placeholder 2">
            <a:extLst>
              <a:ext uri="{FF2B5EF4-FFF2-40B4-BE49-F238E27FC236}">
                <a16:creationId xmlns:a16="http://schemas.microsoft.com/office/drawing/2014/main" id="{5892E6A7-B0DF-09FD-966E-9A2A0E7137CE}"/>
              </a:ext>
            </a:extLst>
          </p:cNvPr>
          <p:cNvSpPr>
            <a:spLocks noGrp="1"/>
          </p:cNvSpPr>
          <p:nvPr>
            <p:ph idx="1"/>
          </p:nvPr>
        </p:nvSpPr>
        <p:spPr>
          <a:xfrm>
            <a:off x="838200" y="1205195"/>
            <a:ext cx="10515600" cy="4796360"/>
          </a:xfrm>
        </p:spPr>
        <p:txBody>
          <a:bodyPr>
            <a:normAutofit fontScale="92500" lnSpcReduction="10000"/>
          </a:bodyPr>
          <a:lstStyle/>
          <a:p>
            <a:r>
              <a:rPr lang="en-GB" dirty="0"/>
              <a:t>We know how to design and build good SuDS, but we haven’t fixed the maintenance problem yet.</a:t>
            </a:r>
          </a:p>
          <a:p>
            <a:r>
              <a:rPr lang="en-GB" dirty="0"/>
              <a:t>Lack of maintenance is letting us down; SuDS schemes are becoming scruffy and unattractive.</a:t>
            </a:r>
          </a:p>
          <a:p>
            <a:r>
              <a:rPr lang="en-GB" dirty="0"/>
              <a:t>If we are not careful, ‘bad press’ will affect the appetite for SuDS in some areas and undermine two decades of hard-work.</a:t>
            </a:r>
          </a:p>
          <a:p>
            <a:r>
              <a:rPr lang="en-GB" dirty="0"/>
              <a:t>We have to work out how to fund and deliver maintenance.</a:t>
            </a:r>
          </a:p>
          <a:p>
            <a:r>
              <a:rPr lang="en-GB" dirty="0"/>
              <a:t>I was recently told that local authorities can’t commit to maintain a SuDS device ‘forever’ because their revenue budgets are renegotiated and reset every few years and the budget for SuDS maintenance can ‘disappear’ at any time.</a:t>
            </a:r>
          </a:p>
          <a:p>
            <a:r>
              <a:rPr lang="en-GB" dirty="0"/>
              <a:t>How do we change that?</a:t>
            </a:r>
          </a:p>
        </p:txBody>
      </p:sp>
      <p:sp>
        <p:nvSpPr>
          <p:cNvPr id="4" name="Date Placeholder 3">
            <a:extLst>
              <a:ext uri="{FF2B5EF4-FFF2-40B4-BE49-F238E27FC236}">
                <a16:creationId xmlns:a16="http://schemas.microsoft.com/office/drawing/2014/main" id="{64041FBA-76B3-0A74-ECED-20BA10F3F278}"/>
              </a:ext>
            </a:extLst>
          </p:cNvPr>
          <p:cNvSpPr>
            <a:spLocks noGrp="1"/>
          </p:cNvSpPr>
          <p:nvPr>
            <p:ph type="dt" sz="half" idx="10"/>
          </p:nvPr>
        </p:nvSpPr>
        <p:spPr/>
        <p:txBody>
          <a:bodyPr/>
          <a:lstStyle/>
          <a:p>
            <a:fld id="{5F574C10-9EFF-48C9-AD3E-C1B8161EF3A7}" type="datetime1">
              <a:rPr lang="en-GB" smtClean="0"/>
              <a:t>21/11/2024</a:t>
            </a:fld>
            <a:endParaRPr lang="en-GB"/>
          </a:p>
        </p:txBody>
      </p:sp>
      <p:sp>
        <p:nvSpPr>
          <p:cNvPr id="5" name="Footer Placeholder 4">
            <a:extLst>
              <a:ext uri="{FF2B5EF4-FFF2-40B4-BE49-F238E27FC236}">
                <a16:creationId xmlns:a16="http://schemas.microsoft.com/office/drawing/2014/main" id="{0840D78B-C553-A367-D0AC-0972575CF181}"/>
              </a:ext>
            </a:extLst>
          </p:cNvPr>
          <p:cNvSpPr>
            <a:spLocks noGrp="1"/>
          </p:cNvSpPr>
          <p:nvPr>
            <p:ph type="ftr" sz="quarter" idx="11"/>
          </p:nvPr>
        </p:nvSpPr>
        <p:spPr/>
        <p:txBody>
          <a:bodyPr/>
          <a:lstStyle/>
          <a:p>
            <a:r>
              <a:rPr lang="en-GB"/>
              <a:t>ZERO POLLUTION AMBASSADORS</a:t>
            </a:r>
            <a:endParaRPr lang="en-GB" dirty="0"/>
          </a:p>
        </p:txBody>
      </p:sp>
      <p:sp>
        <p:nvSpPr>
          <p:cNvPr id="6" name="Slide Number Placeholder 5">
            <a:extLst>
              <a:ext uri="{FF2B5EF4-FFF2-40B4-BE49-F238E27FC236}">
                <a16:creationId xmlns:a16="http://schemas.microsoft.com/office/drawing/2014/main" id="{AEAD08CF-473A-DE15-4C6B-7B6CA2D289AA}"/>
              </a:ext>
            </a:extLst>
          </p:cNvPr>
          <p:cNvSpPr>
            <a:spLocks noGrp="1"/>
          </p:cNvSpPr>
          <p:nvPr>
            <p:ph type="sldNum" sz="quarter" idx="12"/>
          </p:nvPr>
        </p:nvSpPr>
        <p:spPr/>
        <p:txBody>
          <a:bodyPr/>
          <a:lstStyle/>
          <a:p>
            <a:fld id="{F5BF0D8F-8F8F-4FE6-9B58-7BB602023293}" type="slidenum">
              <a:rPr lang="en-GB" smtClean="0"/>
              <a:pPr/>
              <a:t>17</a:t>
            </a:fld>
            <a:endParaRPr lang="en-GB"/>
          </a:p>
        </p:txBody>
      </p:sp>
    </p:spTree>
    <p:extLst>
      <p:ext uri="{BB962C8B-B14F-4D97-AF65-F5344CB8AC3E}">
        <p14:creationId xmlns:p14="http://schemas.microsoft.com/office/powerpoint/2010/main" val="33056442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46BC4-F2A6-DB72-3AD4-3C2D90582D9E}"/>
              </a:ext>
            </a:extLst>
          </p:cNvPr>
          <p:cNvSpPr>
            <a:spLocks noGrp="1"/>
          </p:cNvSpPr>
          <p:nvPr>
            <p:ph type="title"/>
          </p:nvPr>
        </p:nvSpPr>
        <p:spPr>
          <a:xfrm>
            <a:off x="302394" y="766122"/>
            <a:ext cx="5793606" cy="886065"/>
          </a:xfrm>
        </p:spPr>
        <p:txBody>
          <a:bodyPr/>
          <a:lstStyle/>
          <a:p>
            <a:pPr algn="ctr"/>
            <a:r>
              <a:rPr lang="en-GB" b="1" dirty="0">
                <a:solidFill>
                  <a:srgbClr val="0070C0"/>
                </a:solidFill>
                <a:latin typeface="+mn-lt"/>
              </a:rPr>
              <a:t>Let’s end on a positive!</a:t>
            </a:r>
          </a:p>
        </p:txBody>
      </p:sp>
      <p:pic>
        <p:nvPicPr>
          <p:cNvPr id="8" name="Content Placeholder 7">
            <a:extLst>
              <a:ext uri="{FF2B5EF4-FFF2-40B4-BE49-F238E27FC236}">
                <a16:creationId xmlns:a16="http://schemas.microsoft.com/office/drawing/2014/main" id="{DE2792B0-6EBB-920E-FE57-2934BE17117B}"/>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8284363" y="698977"/>
            <a:ext cx="3605243" cy="4806992"/>
          </a:xfrm>
          <a:ln>
            <a:solidFill>
              <a:schemeClr val="tx1"/>
            </a:solidFill>
          </a:ln>
        </p:spPr>
      </p:pic>
      <p:sp>
        <p:nvSpPr>
          <p:cNvPr id="4" name="Date Placeholder 3">
            <a:extLst>
              <a:ext uri="{FF2B5EF4-FFF2-40B4-BE49-F238E27FC236}">
                <a16:creationId xmlns:a16="http://schemas.microsoft.com/office/drawing/2014/main" id="{EB450E1B-9547-2B19-98A8-6C35E30D23C7}"/>
              </a:ext>
            </a:extLst>
          </p:cNvPr>
          <p:cNvSpPr>
            <a:spLocks noGrp="1"/>
          </p:cNvSpPr>
          <p:nvPr>
            <p:ph type="dt" sz="half" idx="10"/>
          </p:nvPr>
        </p:nvSpPr>
        <p:spPr/>
        <p:txBody>
          <a:bodyPr/>
          <a:lstStyle/>
          <a:p>
            <a:fld id="{5F574C10-9EFF-48C9-AD3E-C1B8161EF3A7}" type="datetime1">
              <a:rPr lang="en-GB" smtClean="0"/>
              <a:t>21/11/2024</a:t>
            </a:fld>
            <a:endParaRPr lang="en-GB"/>
          </a:p>
        </p:txBody>
      </p:sp>
      <p:sp>
        <p:nvSpPr>
          <p:cNvPr id="5" name="Footer Placeholder 4">
            <a:extLst>
              <a:ext uri="{FF2B5EF4-FFF2-40B4-BE49-F238E27FC236}">
                <a16:creationId xmlns:a16="http://schemas.microsoft.com/office/drawing/2014/main" id="{350F679B-C1B8-AC7B-614B-0408244E3826}"/>
              </a:ext>
            </a:extLst>
          </p:cNvPr>
          <p:cNvSpPr>
            <a:spLocks noGrp="1"/>
          </p:cNvSpPr>
          <p:nvPr>
            <p:ph type="ftr" sz="quarter" idx="11"/>
          </p:nvPr>
        </p:nvSpPr>
        <p:spPr/>
        <p:txBody>
          <a:bodyPr/>
          <a:lstStyle/>
          <a:p>
            <a:r>
              <a:rPr lang="en-GB"/>
              <a:t>ZERO POLLUTION AMBASSADORS</a:t>
            </a:r>
            <a:endParaRPr lang="en-GB" dirty="0"/>
          </a:p>
        </p:txBody>
      </p:sp>
      <p:sp>
        <p:nvSpPr>
          <p:cNvPr id="6" name="Slide Number Placeholder 5">
            <a:extLst>
              <a:ext uri="{FF2B5EF4-FFF2-40B4-BE49-F238E27FC236}">
                <a16:creationId xmlns:a16="http://schemas.microsoft.com/office/drawing/2014/main" id="{F841C61A-51E4-519A-C69C-60D0E8178CF2}"/>
              </a:ext>
            </a:extLst>
          </p:cNvPr>
          <p:cNvSpPr>
            <a:spLocks noGrp="1"/>
          </p:cNvSpPr>
          <p:nvPr>
            <p:ph type="sldNum" sz="quarter" idx="12"/>
          </p:nvPr>
        </p:nvSpPr>
        <p:spPr/>
        <p:txBody>
          <a:bodyPr/>
          <a:lstStyle/>
          <a:p>
            <a:fld id="{F5BF0D8F-8F8F-4FE6-9B58-7BB602023293}" type="slidenum">
              <a:rPr lang="en-GB" smtClean="0"/>
              <a:pPr/>
              <a:t>18</a:t>
            </a:fld>
            <a:endParaRPr lang="en-GB"/>
          </a:p>
        </p:txBody>
      </p:sp>
      <p:pic>
        <p:nvPicPr>
          <p:cNvPr id="12" name="Picture 11">
            <a:extLst>
              <a:ext uri="{FF2B5EF4-FFF2-40B4-BE49-F238E27FC236}">
                <a16:creationId xmlns:a16="http://schemas.microsoft.com/office/drawing/2014/main" id="{3B989AE5-DA27-0D75-040B-E76E0B36DB7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4794" y="1803110"/>
            <a:ext cx="5641206" cy="3759335"/>
          </a:xfrm>
          <a:prstGeom prst="rect">
            <a:avLst/>
          </a:prstGeom>
          <a:ln>
            <a:solidFill>
              <a:schemeClr val="tx1"/>
            </a:solidFill>
          </a:ln>
        </p:spPr>
      </p:pic>
      <p:sp>
        <p:nvSpPr>
          <p:cNvPr id="13" name="TextBox 12">
            <a:extLst>
              <a:ext uri="{FF2B5EF4-FFF2-40B4-BE49-F238E27FC236}">
                <a16:creationId xmlns:a16="http://schemas.microsoft.com/office/drawing/2014/main" id="{B536D862-12F8-434F-0E69-43D08DB62020}"/>
              </a:ext>
            </a:extLst>
          </p:cNvPr>
          <p:cNvSpPr txBox="1"/>
          <p:nvPr/>
        </p:nvSpPr>
        <p:spPr>
          <a:xfrm>
            <a:off x="8710863" y="5688531"/>
            <a:ext cx="2743200" cy="369332"/>
          </a:xfrm>
          <a:prstGeom prst="rect">
            <a:avLst/>
          </a:prstGeom>
          <a:noFill/>
        </p:spPr>
        <p:txBody>
          <a:bodyPr wrap="square" rtlCol="0">
            <a:spAutoFit/>
          </a:bodyPr>
          <a:lstStyle/>
          <a:p>
            <a:r>
              <a:rPr lang="en-GB" dirty="0"/>
              <a:t>RHS Bridgewater</a:t>
            </a:r>
          </a:p>
        </p:txBody>
      </p:sp>
      <p:sp>
        <p:nvSpPr>
          <p:cNvPr id="14" name="TextBox 13">
            <a:extLst>
              <a:ext uri="{FF2B5EF4-FFF2-40B4-BE49-F238E27FC236}">
                <a16:creationId xmlns:a16="http://schemas.microsoft.com/office/drawing/2014/main" id="{6AAC2F95-41CA-99CC-A40E-894E674ABEBF}"/>
              </a:ext>
            </a:extLst>
          </p:cNvPr>
          <p:cNvSpPr txBox="1"/>
          <p:nvPr/>
        </p:nvSpPr>
        <p:spPr>
          <a:xfrm>
            <a:off x="577516" y="5688531"/>
            <a:ext cx="5518484" cy="369332"/>
          </a:xfrm>
          <a:prstGeom prst="rect">
            <a:avLst/>
          </a:prstGeom>
          <a:noFill/>
        </p:spPr>
        <p:txBody>
          <a:bodyPr wrap="square" rtlCol="0">
            <a:spAutoFit/>
          </a:bodyPr>
          <a:lstStyle/>
          <a:p>
            <a:r>
              <a:rPr lang="en-GB" dirty="0"/>
              <a:t>Mansfield bioremediation zone – Photo: Dan Cornwell</a:t>
            </a:r>
          </a:p>
        </p:txBody>
      </p:sp>
    </p:spTree>
    <p:extLst>
      <p:ext uri="{BB962C8B-B14F-4D97-AF65-F5344CB8AC3E}">
        <p14:creationId xmlns:p14="http://schemas.microsoft.com/office/powerpoint/2010/main" val="36995254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838199" y="1324717"/>
            <a:ext cx="10575275" cy="4852246"/>
          </a:xfrm>
        </p:spPr>
        <p:txBody>
          <a:bodyPr>
            <a:normAutofit fontScale="92500" lnSpcReduction="20000"/>
          </a:bodyPr>
          <a:lstStyle/>
          <a:p>
            <a:pPr>
              <a:buSzPct val="100000"/>
            </a:pPr>
            <a:r>
              <a:rPr lang="en-GB" sz="3200" dirty="0"/>
              <a:t>Feel free to call me if you have any questions</a:t>
            </a:r>
          </a:p>
          <a:p>
            <a:pPr>
              <a:buSzPct val="100000"/>
            </a:pPr>
            <a:r>
              <a:rPr lang="en-GB" sz="3200" dirty="0"/>
              <a:t>Please follow me on Twitter                 @ </a:t>
            </a:r>
            <a:r>
              <a:rPr lang="en-GB" sz="3200" dirty="0" err="1"/>
              <a:t>stormwater_jo</a:t>
            </a:r>
            <a:endParaRPr lang="en-GB" sz="3200" dirty="0"/>
          </a:p>
          <a:p>
            <a:pPr>
              <a:buSzPct val="100000"/>
            </a:pPr>
            <a:endParaRPr lang="en-GB" sz="3200" dirty="0"/>
          </a:p>
          <a:p>
            <a:pPr>
              <a:buSzPct val="100000"/>
            </a:pPr>
            <a:r>
              <a:rPr lang="en-GB" sz="3200" dirty="0"/>
              <a:t>And on LinkedIn                                 </a:t>
            </a:r>
          </a:p>
          <a:p>
            <a:pPr>
              <a:buSzPct val="100000"/>
            </a:pPr>
            <a:endParaRPr lang="en-GB" sz="3200" dirty="0"/>
          </a:p>
          <a:p>
            <a:pPr>
              <a:buSzPct val="100000"/>
            </a:pPr>
            <a:r>
              <a:rPr lang="en-GB" sz="3200" dirty="0"/>
              <a:t>Visit our website, and maybe make a donation</a:t>
            </a:r>
          </a:p>
          <a:p>
            <a:pPr marL="0" indent="0">
              <a:buSzPct val="100000"/>
              <a:buNone/>
            </a:pPr>
            <a:r>
              <a:rPr lang="en-GB" sz="3200" dirty="0"/>
              <a:t>   stormwatershepherds.org.uk</a:t>
            </a:r>
          </a:p>
          <a:p>
            <a:pPr>
              <a:buSzPct val="100000"/>
            </a:pPr>
            <a:endParaRPr lang="en-GB" sz="3200" dirty="0"/>
          </a:p>
          <a:p>
            <a:pPr>
              <a:buSzPct val="100000"/>
            </a:pPr>
            <a:r>
              <a:rPr lang="en-GB" sz="3200" dirty="0">
                <a:hlinkClick r:id="rId3"/>
              </a:rPr>
              <a:t>jo.bradley@stormwatershepherds.org</a:t>
            </a:r>
            <a:endParaRPr lang="en-GB" sz="3200" dirty="0"/>
          </a:p>
          <a:p>
            <a:pPr>
              <a:buSzPct val="100000"/>
            </a:pPr>
            <a:r>
              <a:rPr lang="en-GB" sz="3200" dirty="0"/>
              <a:t>Tel: 07799 380 523</a:t>
            </a:r>
          </a:p>
          <a:p>
            <a:endParaRPr lang="en-GB" sz="2000" dirty="0"/>
          </a:p>
        </p:txBody>
      </p:sp>
      <p:pic>
        <p:nvPicPr>
          <p:cNvPr id="2" name="Picture 1">
            <a:extLst>
              <a:ext uri="{FF2B5EF4-FFF2-40B4-BE49-F238E27FC236}">
                <a16:creationId xmlns:a16="http://schemas.microsoft.com/office/drawing/2014/main" id="{502279F7-A3E7-4F8B-BFB9-F224D934D33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46271" y="1727744"/>
            <a:ext cx="708766" cy="708766"/>
          </a:xfrm>
          <a:prstGeom prst="rect">
            <a:avLst/>
          </a:prstGeom>
        </p:spPr>
      </p:pic>
      <p:pic>
        <p:nvPicPr>
          <p:cNvPr id="4" name="Picture 3">
            <a:extLst>
              <a:ext uri="{FF2B5EF4-FFF2-40B4-BE49-F238E27FC236}">
                <a16:creationId xmlns:a16="http://schemas.microsoft.com/office/drawing/2014/main" id="{D8FD5210-88DF-4754-B2ED-A34487BD47A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1669" y="379755"/>
            <a:ext cx="4194412" cy="944962"/>
          </a:xfrm>
          <a:prstGeom prst="rect">
            <a:avLst/>
          </a:prstGeom>
        </p:spPr>
      </p:pic>
      <p:sp>
        <p:nvSpPr>
          <p:cNvPr id="5" name="Footer Placeholder 5">
            <a:extLst>
              <a:ext uri="{FF2B5EF4-FFF2-40B4-BE49-F238E27FC236}">
                <a16:creationId xmlns:a16="http://schemas.microsoft.com/office/drawing/2014/main" id="{2696E6D4-12C8-481D-8943-5C9ADFCB6843}"/>
              </a:ext>
            </a:extLst>
          </p:cNvPr>
          <p:cNvSpPr>
            <a:spLocks noGrp="1"/>
          </p:cNvSpPr>
          <p:nvPr>
            <p:ph type="ftr" sz="quarter" idx="11"/>
          </p:nvPr>
        </p:nvSpPr>
        <p:spPr>
          <a:xfrm>
            <a:off x="2190750" y="6194948"/>
            <a:ext cx="7972425" cy="532423"/>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black"/>
                </a:solidFill>
                <a:effectLst/>
                <a:uLnTx/>
                <a:uFillTx/>
                <a:latin typeface="Calibri" panose="020F0502020204030204"/>
                <a:ea typeface="+mn-ea"/>
                <a:cs typeface="+mn-cs"/>
              </a:rPr>
              <a:t>ZERO POLLUTION AMBASSADORS</a:t>
            </a: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C1BAEA06-0F04-EB7D-69A6-2C9064D9D00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846271" y="2643116"/>
            <a:ext cx="785884" cy="785884"/>
          </a:xfrm>
          <a:prstGeom prst="rect">
            <a:avLst/>
          </a:prstGeom>
        </p:spPr>
      </p:pic>
      <p:sp>
        <p:nvSpPr>
          <p:cNvPr id="3" name="Date Placeholder 2">
            <a:extLst>
              <a:ext uri="{FF2B5EF4-FFF2-40B4-BE49-F238E27FC236}">
                <a16:creationId xmlns:a16="http://schemas.microsoft.com/office/drawing/2014/main" id="{F81B9916-A09F-5C6A-2650-A8BEAD12DEC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84B2E2-59C3-4C2B-8EA2-2801D261890E}" type="datetime1">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21/11/2024</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5859076F-6F33-E9D2-7F69-3CD44DAFC1A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AF0931-37EC-4CFB-A6CF-0E3E015A53EE}"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4145869"/>
      </p:ext>
    </p:extLst>
  </p:cSld>
  <p:clrMapOvr>
    <a:masterClrMapping/>
  </p:clrMapOvr>
  <mc:AlternateContent xmlns:mc="http://schemas.openxmlformats.org/markup-compatibility/2006" xmlns:p14="http://schemas.microsoft.com/office/powerpoint/2010/main">
    <mc:Choice Requires="p14">
      <p:transition spd="slow" p14:dur="2000" advTm="7785"/>
    </mc:Choice>
    <mc:Fallback xmlns="">
      <p:transition spd="slow" advTm="7785"/>
    </mc:Fallback>
  </mc:AlternateContent>
  <p:extLst>
    <p:ext uri="{3A86A75C-4F4B-4683-9AE1-C65F6400EC91}">
      <p14:laserTraceLst xmlns:p14="http://schemas.microsoft.com/office/powerpoint/2010/main">
        <p14:tracePtLst>
          <p14:tracePt t="6642" x="11647488" y="1793875"/>
          <p14:tracePt t="6653" x="11274425" y="1682750"/>
          <p14:tracePt t="6659" x="10901363" y="1589088"/>
          <p14:tracePt t="6667" x="10475913" y="1495425"/>
          <p14:tracePt t="6674" x="10042525" y="1393825"/>
          <p14:tracePt t="6682" x="9591675" y="1274763"/>
          <p14:tracePt t="6691" x="9124950" y="1138238"/>
          <p14:tracePt t="6699" x="8666163" y="1019175"/>
          <p14:tracePt t="6707" x="8181975" y="874713"/>
          <p14:tracePt t="6714" x="7688263" y="714375"/>
          <p14:tracePt t="6722" x="7221538" y="552450"/>
          <p14:tracePt t="6731" x="6838950" y="415925"/>
          <p14:tracePt t="6739" x="6483350" y="263525"/>
          <p14:tracePt t="6746" x="6159500" y="136525"/>
          <p14:tracePt t="6755" x="5888038" y="42863"/>
        </p14:tracePtLst>
      </p14:laserTraceLst>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EA34157-BA15-49FC-8E05-0AE82AE3B1E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77176" y="1216025"/>
            <a:ext cx="5990421" cy="3916668"/>
          </a:xfrm>
          <a:prstGeom prst="rect">
            <a:avLst/>
          </a:prstGeom>
          <a:ln>
            <a:solidFill>
              <a:schemeClr val="tx1"/>
            </a:solidFill>
          </a:ln>
        </p:spPr>
      </p:pic>
      <p:sp>
        <p:nvSpPr>
          <p:cNvPr id="2" name="Title 1">
            <a:extLst>
              <a:ext uri="{FF2B5EF4-FFF2-40B4-BE49-F238E27FC236}">
                <a16:creationId xmlns:a16="http://schemas.microsoft.com/office/drawing/2014/main" id="{8C05697C-5A1A-4D95-A656-EAC01E59922E}"/>
              </a:ext>
            </a:extLst>
          </p:cNvPr>
          <p:cNvSpPr>
            <a:spLocks noGrp="1"/>
          </p:cNvSpPr>
          <p:nvPr>
            <p:ph type="ctrTitle"/>
          </p:nvPr>
        </p:nvSpPr>
        <p:spPr>
          <a:xfrm>
            <a:off x="535696" y="1361121"/>
            <a:ext cx="4819650" cy="3276352"/>
          </a:xfrm>
        </p:spPr>
        <p:txBody>
          <a:bodyPr>
            <a:normAutofit fontScale="90000"/>
          </a:bodyPr>
          <a:lstStyle/>
          <a:p>
            <a:r>
              <a:rPr lang="en-GB" sz="4000" b="1" dirty="0">
                <a:solidFill>
                  <a:schemeClr val="accent5">
                    <a:lumMod val="75000"/>
                  </a:schemeClr>
                </a:solidFill>
                <a:latin typeface="+mn-lt"/>
              </a:rPr>
              <a:t>We are a Charity dedicated to the reduction of pollution from urban surfaces, including microplastics and plastic litter</a:t>
            </a:r>
          </a:p>
        </p:txBody>
      </p:sp>
      <p:sp>
        <p:nvSpPr>
          <p:cNvPr id="6" name="Footer Placeholder 5">
            <a:extLst>
              <a:ext uri="{FF2B5EF4-FFF2-40B4-BE49-F238E27FC236}">
                <a16:creationId xmlns:a16="http://schemas.microsoft.com/office/drawing/2014/main" id="{77CD191C-72BC-42E7-93CF-B1A4F0EC4CCC}"/>
              </a:ext>
            </a:extLst>
          </p:cNvPr>
          <p:cNvSpPr>
            <a:spLocks noGrp="1"/>
          </p:cNvSpPr>
          <p:nvPr>
            <p:ph type="ftr" sz="quarter" idx="11"/>
          </p:nvPr>
        </p:nvSpPr>
        <p:spPr>
          <a:xfrm>
            <a:off x="2190750" y="6194948"/>
            <a:ext cx="7972425" cy="532423"/>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black"/>
                </a:solidFill>
                <a:effectLst/>
                <a:uLnTx/>
                <a:uFillTx/>
                <a:latin typeface="Calibri" panose="020F0502020204030204"/>
                <a:ea typeface="+mn-ea"/>
                <a:cs typeface="+mn-cs"/>
              </a:rPr>
              <a:t>ZERO POLLUTION AMBASSADORS</a:t>
            </a: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Date Placeholder 2">
            <a:extLst>
              <a:ext uri="{FF2B5EF4-FFF2-40B4-BE49-F238E27FC236}">
                <a16:creationId xmlns:a16="http://schemas.microsoft.com/office/drawing/2014/main" id="{BF9FE9D9-A831-0092-6D94-9551F8A02F7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172B5B4-0638-4C50-B3BA-D7966C5AB55F}" type="datetime1">
              <a:rPr kumimoji="0" lang="en-GB"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21/11/2024</a:t>
            </a:fld>
            <a:endParaRPr kumimoji="0" lang="en-GB"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9537752B-6162-306F-86DB-BAAB13901EA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BF0D8F-8F8F-4FE6-9B58-7BB602023293}" type="slidenum">
              <a:rPr kumimoji="0" lang="en-GB"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4100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2A33D-62ED-A169-C1E9-ADE891EFCE4D}"/>
              </a:ext>
            </a:extLst>
          </p:cNvPr>
          <p:cNvSpPr>
            <a:spLocks noGrp="1"/>
          </p:cNvSpPr>
          <p:nvPr>
            <p:ph type="title"/>
          </p:nvPr>
        </p:nvSpPr>
        <p:spPr>
          <a:xfrm>
            <a:off x="5724938" y="158083"/>
            <a:ext cx="6251713" cy="886065"/>
          </a:xfrm>
        </p:spPr>
        <p:txBody>
          <a:bodyPr/>
          <a:lstStyle/>
          <a:p>
            <a:pPr algn="r"/>
            <a:r>
              <a:rPr lang="en-GB" b="1" dirty="0">
                <a:solidFill>
                  <a:srgbClr val="0070C0"/>
                </a:solidFill>
                <a:latin typeface="+mn-lt"/>
              </a:rPr>
              <a:t>Keeping up appearances </a:t>
            </a:r>
          </a:p>
        </p:txBody>
      </p:sp>
      <p:sp>
        <p:nvSpPr>
          <p:cNvPr id="3" name="Content Placeholder 2">
            <a:extLst>
              <a:ext uri="{FF2B5EF4-FFF2-40B4-BE49-F238E27FC236}">
                <a16:creationId xmlns:a16="http://schemas.microsoft.com/office/drawing/2014/main" id="{FB4D5B7D-F680-9782-53D4-39F559F1EECE}"/>
              </a:ext>
            </a:extLst>
          </p:cNvPr>
          <p:cNvSpPr>
            <a:spLocks noGrp="1"/>
          </p:cNvSpPr>
          <p:nvPr>
            <p:ph idx="1"/>
          </p:nvPr>
        </p:nvSpPr>
        <p:spPr>
          <a:xfrm>
            <a:off x="573155" y="1470991"/>
            <a:ext cx="6993835" cy="4530564"/>
          </a:xfrm>
        </p:spPr>
        <p:txBody>
          <a:bodyPr/>
          <a:lstStyle/>
          <a:p>
            <a:pPr marL="0" indent="0">
              <a:buNone/>
            </a:pPr>
            <a:r>
              <a:rPr lang="en-GB" dirty="0"/>
              <a:t>If we want to encourage everyone to incorporate SuDS and to retrofit SuDS, we need to make sure that the schemes that we deliver, and the schemes that we have delivered in the past, look good and function well. But we also need to make sure that they are maintained in the long term so that they don’t fall into disrepair and become weed-filled scrubby corners that do nothing for anyone.</a:t>
            </a:r>
          </a:p>
        </p:txBody>
      </p:sp>
      <p:sp>
        <p:nvSpPr>
          <p:cNvPr id="4" name="Date Placeholder 3">
            <a:extLst>
              <a:ext uri="{FF2B5EF4-FFF2-40B4-BE49-F238E27FC236}">
                <a16:creationId xmlns:a16="http://schemas.microsoft.com/office/drawing/2014/main" id="{54A0D87B-38ED-A9AE-52EC-2046115CA982}"/>
              </a:ext>
            </a:extLst>
          </p:cNvPr>
          <p:cNvSpPr>
            <a:spLocks noGrp="1"/>
          </p:cNvSpPr>
          <p:nvPr>
            <p:ph type="dt" sz="half" idx="10"/>
          </p:nvPr>
        </p:nvSpPr>
        <p:spPr/>
        <p:txBody>
          <a:bodyPr/>
          <a:lstStyle/>
          <a:p>
            <a:fld id="{5F574C10-9EFF-48C9-AD3E-C1B8161EF3A7}" type="datetime1">
              <a:rPr lang="en-GB" smtClean="0"/>
              <a:t>21/11/2024</a:t>
            </a:fld>
            <a:endParaRPr lang="en-GB"/>
          </a:p>
        </p:txBody>
      </p:sp>
      <p:sp>
        <p:nvSpPr>
          <p:cNvPr id="5" name="Footer Placeholder 4">
            <a:extLst>
              <a:ext uri="{FF2B5EF4-FFF2-40B4-BE49-F238E27FC236}">
                <a16:creationId xmlns:a16="http://schemas.microsoft.com/office/drawing/2014/main" id="{33E736F7-42C4-FC07-14C2-1AD663A84227}"/>
              </a:ext>
            </a:extLst>
          </p:cNvPr>
          <p:cNvSpPr>
            <a:spLocks noGrp="1"/>
          </p:cNvSpPr>
          <p:nvPr>
            <p:ph type="ftr" sz="quarter" idx="11"/>
          </p:nvPr>
        </p:nvSpPr>
        <p:spPr/>
        <p:txBody>
          <a:bodyPr/>
          <a:lstStyle/>
          <a:p>
            <a:r>
              <a:rPr lang="en-GB"/>
              <a:t>ZERO POLLUTION AMBASSADORS</a:t>
            </a:r>
            <a:endParaRPr lang="en-GB" dirty="0"/>
          </a:p>
        </p:txBody>
      </p:sp>
      <p:sp>
        <p:nvSpPr>
          <p:cNvPr id="6" name="Slide Number Placeholder 5">
            <a:extLst>
              <a:ext uri="{FF2B5EF4-FFF2-40B4-BE49-F238E27FC236}">
                <a16:creationId xmlns:a16="http://schemas.microsoft.com/office/drawing/2014/main" id="{02B61AE7-9144-3883-1BD6-5DD711ECDF75}"/>
              </a:ext>
            </a:extLst>
          </p:cNvPr>
          <p:cNvSpPr>
            <a:spLocks noGrp="1"/>
          </p:cNvSpPr>
          <p:nvPr>
            <p:ph type="sldNum" sz="quarter" idx="12"/>
          </p:nvPr>
        </p:nvSpPr>
        <p:spPr/>
        <p:txBody>
          <a:bodyPr/>
          <a:lstStyle/>
          <a:p>
            <a:fld id="{F5BF0D8F-8F8F-4FE6-9B58-7BB602023293}" type="slidenum">
              <a:rPr lang="en-GB" smtClean="0"/>
              <a:pPr/>
              <a:t>3</a:t>
            </a:fld>
            <a:endParaRPr lang="en-GB"/>
          </a:p>
        </p:txBody>
      </p:sp>
      <p:pic>
        <p:nvPicPr>
          <p:cNvPr id="8" name="Picture 7">
            <a:extLst>
              <a:ext uri="{FF2B5EF4-FFF2-40B4-BE49-F238E27FC236}">
                <a16:creationId xmlns:a16="http://schemas.microsoft.com/office/drawing/2014/main" id="{F2C16CB1-ED5A-1A35-F4DE-A6E47D76178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5400000">
            <a:off x="7516192" y="1681356"/>
            <a:ext cx="5097668" cy="3823251"/>
          </a:xfrm>
          <a:prstGeom prst="rect">
            <a:avLst/>
          </a:prstGeom>
          <a:ln>
            <a:solidFill>
              <a:schemeClr val="tx1"/>
            </a:solidFill>
          </a:ln>
        </p:spPr>
      </p:pic>
    </p:spTree>
    <p:extLst>
      <p:ext uri="{BB962C8B-B14F-4D97-AF65-F5344CB8AC3E}">
        <p14:creationId xmlns:p14="http://schemas.microsoft.com/office/powerpoint/2010/main" val="5456815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C89BE-C999-052B-86EF-360B8E007FEC}"/>
              </a:ext>
            </a:extLst>
          </p:cNvPr>
          <p:cNvSpPr>
            <a:spLocks noGrp="1"/>
          </p:cNvSpPr>
          <p:nvPr>
            <p:ph type="title"/>
          </p:nvPr>
        </p:nvSpPr>
        <p:spPr>
          <a:xfrm>
            <a:off x="8431730" y="207856"/>
            <a:ext cx="3345581" cy="886065"/>
          </a:xfrm>
        </p:spPr>
        <p:txBody>
          <a:bodyPr/>
          <a:lstStyle/>
          <a:p>
            <a:pPr algn="r"/>
            <a:r>
              <a:rPr lang="en-GB" b="1" dirty="0">
                <a:solidFill>
                  <a:srgbClr val="0070C0"/>
                </a:solidFill>
                <a:latin typeface="+mn-lt"/>
              </a:rPr>
              <a:t>Please note:</a:t>
            </a:r>
          </a:p>
        </p:txBody>
      </p:sp>
      <p:sp>
        <p:nvSpPr>
          <p:cNvPr id="7" name="Content Placeholder 6">
            <a:extLst>
              <a:ext uri="{FF2B5EF4-FFF2-40B4-BE49-F238E27FC236}">
                <a16:creationId xmlns:a16="http://schemas.microsoft.com/office/drawing/2014/main" id="{0E0A720F-BD7D-A778-EC17-3FB47F1D7F4D}"/>
              </a:ext>
            </a:extLst>
          </p:cNvPr>
          <p:cNvSpPr>
            <a:spLocks noGrp="1"/>
          </p:cNvSpPr>
          <p:nvPr>
            <p:ph sz="half" idx="1"/>
          </p:nvPr>
        </p:nvSpPr>
        <p:spPr>
          <a:xfrm>
            <a:off x="838200" y="1093921"/>
            <a:ext cx="5181600" cy="4907634"/>
          </a:xfrm>
        </p:spPr>
        <p:txBody>
          <a:bodyPr/>
          <a:lstStyle/>
          <a:p>
            <a:r>
              <a:rPr lang="en-GB" dirty="0"/>
              <a:t>I’ve done what I can to anonymise the SuDS examples in the following slides, when I am using them to illustrate potential problems.</a:t>
            </a:r>
          </a:p>
          <a:p>
            <a:r>
              <a:rPr lang="en-GB" dirty="0"/>
              <a:t>Please don’t be offended if I have used one of your schemes.</a:t>
            </a:r>
          </a:p>
          <a:p>
            <a:r>
              <a:rPr lang="en-GB" dirty="0"/>
              <a:t>I am only using them for illustrative purposes, so that we can learn from one another.</a:t>
            </a:r>
          </a:p>
          <a:p>
            <a:pPr marL="0" indent="0">
              <a:buNone/>
            </a:pPr>
            <a:endParaRPr lang="en-GB" dirty="0"/>
          </a:p>
        </p:txBody>
      </p:sp>
      <p:pic>
        <p:nvPicPr>
          <p:cNvPr id="9" name="Content Placeholder 8">
            <a:extLst>
              <a:ext uri="{FF2B5EF4-FFF2-40B4-BE49-F238E27FC236}">
                <a16:creationId xmlns:a16="http://schemas.microsoft.com/office/drawing/2014/main" id="{2E8D9BEE-1C9B-79F4-8C9E-5D65367F4791}"/>
              </a:ext>
            </a:extLst>
          </p:cNvPr>
          <p:cNvPicPr>
            <a:picLocks noGrp="1" noChangeAspect="1"/>
          </p:cNvPicPr>
          <p:nvPr>
            <p:ph sz="half" idx="2"/>
          </p:nvPr>
        </p:nvPicPr>
        <p:blipFill>
          <a:blip r:embed="rId2"/>
          <a:stretch>
            <a:fillRect/>
          </a:stretch>
        </p:blipFill>
        <p:spPr>
          <a:xfrm>
            <a:off x="7106934" y="1232033"/>
            <a:ext cx="4246866" cy="4183163"/>
          </a:xfrm>
          <a:prstGeom prst="rect">
            <a:avLst/>
          </a:prstGeom>
        </p:spPr>
      </p:pic>
      <p:sp>
        <p:nvSpPr>
          <p:cNvPr id="4" name="Date Placeholder 3">
            <a:extLst>
              <a:ext uri="{FF2B5EF4-FFF2-40B4-BE49-F238E27FC236}">
                <a16:creationId xmlns:a16="http://schemas.microsoft.com/office/drawing/2014/main" id="{1C435794-75D8-4C6D-F969-69C91946BF7F}"/>
              </a:ext>
            </a:extLst>
          </p:cNvPr>
          <p:cNvSpPr>
            <a:spLocks noGrp="1"/>
          </p:cNvSpPr>
          <p:nvPr>
            <p:ph type="dt" sz="half" idx="10"/>
          </p:nvPr>
        </p:nvSpPr>
        <p:spPr/>
        <p:txBody>
          <a:bodyPr/>
          <a:lstStyle/>
          <a:p>
            <a:fld id="{5F574C10-9EFF-48C9-AD3E-C1B8161EF3A7}" type="datetime1">
              <a:rPr lang="en-GB" smtClean="0"/>
              <a:t>21/11/2024</a:t>
            </a:fld>
            <a:endParaRPr lang="en-GB"/>
          </a:p>
        </p:txBody>
      </p:sp>
      <p:sp>
        <p:nvSpPr>
          <p:cNvPr id="5" name="Footer Placeholder 4">
            <a:extLst>
              <a:ext uri="{FF2B5EF4-FFF2-40B4-BE49-F238E27FC236}">
                <a16:creationId xmlns:a16="http://schemas.microsoft.com/office/drawing/2014/main" id="{82CA8F95-AC0A-3280-8CFE-AEB5DE1FDA31}"/>
              </a:ext>
            </a:extLst>
          </p:cNvPr>
          <p:cNvSpPr>
            <a:spLocks noGrp="1"/>
          </p:cNvSpPr>
          <p:nvPr>
            <p:ph type="ftr" sz="quarter" idx="11"/>
          </p:nvPr>
        </p:nvSpPr>
        <p:spPr/>
        <p:txBody>
          <a:bodyPr/>
          <a:lstStyle/>
          <a:p>
            <a:r>
              <a:rPr lang="en-GB"/>
              <a:t>ZERO POLLUTION AMBASSADORS</a:t>
            </a:r>
            <a:endParaRPr lang="en-GB" dirty="0"/>
          </a:p>
        </p:txBody>
      </p:sp>
      <p:sp>
        <p:nvSpPr>
          <p:cNvPr id="6" name="Slide Number Placeholder 5">
            <a:extLst>
              <a:ext uri="{FF2B5EF4-FFF2-40B4-BE49-F238E27FC236}">
                <a16:creationId xmlns:a16="http://schemas.microsoft.com/office/drawing/2014/main" id="{9EA3F996-738D-2554-0F70-050DA5C8B2FE}"/>
              </a:ext>
            </a:extLst>
          </p:cNvPr>
          <p:cNvSpPr>
            <a:spLocks noGrp="1"/>
          </p:cNvSpPr>
          <p:nvPr>
            <p:ph type="sldNum" sz="quarter" idx="12"/>
          </p:nvPr>
        </p:nvSpPr>
        <p:spPr/>
        <p:txBody>
          <a:bodyPr/>
          <a:lstStyle/>
          <a:p>
            <a:fld id="{F5BF0D8F-8F8F-4FE6-9B58-7BB602023293}" type="slidenum">
              <a:rPr lang="en-GB" smtClean="0"/>
              <a:pPr/>
              <a:t>4</a:t>
            </a:fld>
            <a:endParaRPr lang="en-GB"/>
          </a:p>
        </p:txBody>
      </p:sp>
    </p:spTree>
    <p:extLst>
      <p:ext uri="{BB962C8B-B14F-4D97-AF65-F5344CB8AC3E}">
        <p14:creationId xmlns:p14="http://schemas.microsoft.com/office/powerpoint/2010/main" val="3977109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C1706-E430-D123-95C0-52A3AB469DA6}"/>
              </a:ext>
            </a:extLst>
          </p:cNvPr>
          <p:cNvSpPr>
            <a:spLocks noGrp="1"/>
          </p:cNvSpPr>
          <p:nvPr>
            <p:ph type="title"/>
          </p:nvPr>
        </p:nvSpPr>
        <p:spPr>
          <a:xfrm>
            <a:off x="5640604" y="173850"/>
            <a:ext cx="6444715" cy="886065"/>
          </a:xfrm>
        </p:spPr>
        <p:txBody>
          <a:bodyPr>
            <a:normAutofit fontScale="90000"/>
          </a:bodyPr>
          <a:lstStyle/>
          <a:p>
            <a:pPr algn="r"/>
            <a:r>
              <a:rPr lang="en-GB" b="1" dirty="0">
                <a:solidFill>
                  <a:srgbClr val="0070C0"/>
                </a:solidFill>
                <a:latin typeface="+mn-lt"/>
              </a:rPr>
              <a:t>Good SuDS are magnificent</a:t>
            </a:r>
          </a:p>
        </p:txBody>
      </p:sp>
      <p:sp>
        <p:nvSpPr>
          <p:cNvPr id="3" name="Content Placeholder 2">
            <a:extLst>
              <a:ext uri="{FF2B5EF4-FFF2-40B4-BE49-F238E27FC236}">
                <a16:creationId xmlns:a16="http://schemas.microsoft.com/office/drawing/2014/main" id="{5E66BBA7-778A-DB98-B0B3-ABB5C17DBB91}"/>
              </a:ext>
            </a:extLst>
          </p:cNvPr>
          <p:cNvSpPr>
            <a:spLocks noGrp="1"/>
          </p:cNvSpPr>
          <p:nvPr>
            <p:ph idx="1"/>
          </p:nvPr>
        </p:nvSpPr>
        <p:spPr>
          <a:xfrm>
            <a:off x="838199" y="1197744"/>
            <a:ext cx="6149741" cy="4803811"/>
          </a:xfrm>
        </p:spPr>
        <p:txBody>
          <a:bodyPr/>
          <a:lstStyle/>
          <a:p>
            <a:r>
              <a:rPr lang="en-GB" dirty="0"/>
              <a:t>We all know this.</a:t>
            </a:r>
          </a:p>
          <a:p>
            <a:r>
              <a:rPr lang="en-GB" dirty="0"/>
              <a:t>Good SuDS create beautiful places, they treat pollution, they reduce flood risk and they become habitats for wildlife.</a:t>
            </a:r>
          </a:p>
          <a:p>
            <a:r>
              <a:rPr lang="en-GB" dirty="0"/>
              <a:t>We must maximise their use and incorporate them into new developments (with or without Schedule 3).</a:t>
            </a:r>
          </a:p>
          <a:p>
            <a:r>
              <a:rPr lang="en-GB" dirty="0"/>
              <a:t>We must retrofit them at every turn.</a:t>
            </a:r>
          </a:p>
        </p:txBody>
      </p:sp>
      <p:sp>
        <p:nvSpPr>
          <p:cNvPr id="4" name="Date Placeholder 3">
            <a:extLst>
              <a:ext uri="{FF2B5EF4-FFF2-40B4-BE49-F238E27FC236}">
                <a16:creationId xmlns:a16="http://schemas.microsoft.com/office/drawing/2014/main" id="{A700A39A-9F6F-D1DE-9EA2-A6B7C685D36C}"/>
              </a:ext>
            </a:extLst>
          </p:cNvPr>
          <p:cNvSpPr>
            <a:spLocks noGrp="1"/>
          </p:cNvSpPr>
          <p:nvPr>
            <p:ph type="dt" sz="half" idx="10"/>
          </p:nvPr>
        </p:nvSpPr>
        <p:spPr/>
        <p:txBody>
          <a:bodyPr/>
          <a:lstStyle/>
          <a:p>
            <a:fld id="{5F574C10-9EFF-48C9-AD3E-C1B8161EF3A7}" type="datetime1">
              <a:rPr lang="en-GB" smtClean="0"/>
              <a:t>21/11/2024</a:t>
            </a:fld>
            <a:endParaRPr lang="en-GB"/>
          </a:p>
        </p:txBody>
      </p:sp>
      <p:sp>
        <p:nvSpPr>
          <p:cNvPr id="5" name="Footer Placeholder 4">
            <a:extLst>
              <a:ext uri="{FF2B5EF4-FFF2-40B4-BE49-F238E27FC236}">
                <a16:creationId xmlns:a16="http://schemas.microsoft.com/office/drawing/2014/main" id="{A5CF176F-5FA3-1223-270F-FF29719B3654}"/>
              </a:ext>
            </a:extLst>
          </p:cNvPr>
          <p:cNvSpPr>
            <a:spLocks noGrp="1"/>
          </p:cNvSpPr>
          <p:nvPr>
            <p:ph type="ftr" sz="quarter" idx="11"/>
          </p:nvPr>
        </p:nvSpPr>
        <p:spPr/>
        <p:txBody>
          <a:bodyPr/>
          <a:lstStyle/>
          <a:p>
            <a:r>
              <a:rPr lang="en-GB"/>
              <a:t>ZERO POLLUTION AMBASSADORS</a:t>
            </a:r>
            <a:endParaRPr lang="en-GB" dirty="0"/>
          </a:p>
        </p:txBody>
      </p:sp>
      <p:sp>
        <p:nvSpPr>
          <p:cNvPr id="6" name="Slide Number Placeholder 5">
            <a:extLst>
              <a:ext uri="{FF2B5EF4-FFF2-40B4-BE49-F238E27FC236}">
                <a16:creationId xmlns:a16="http://schemas.microsoft.com/office/drawing/2014/main" id="{5B9FAC29-2627-F20C-05B3-BE2669E2BAFF}"/>
              </a:ext>
            </a:extLst>
          </p:cNvPr>
          <p:cNvSpPr>
            <a:spLocks noGrp="1"/>
          </p:cNvSpPr>
          <p:nvPr>
            <p:ph type="sldNum" sz="quarter" idx="12"/>
          </p:nvPr>
        </p:nvSpPr>
        <p:spPr/>
        <p:txBody>
          <a:bodyPr/>
          <a:lstStyle/>
          <a:p>
            <a:fld id="{F5BF0D8F-8F8F-4FE6-9B58-7BB602023293}" type="slidenum">
              <a:rPr lang="en-GB" smtClean="0"/>
              <a:pPr/>
              <a:t>5</a:t>
            </a:fld>
            <a:endParaRPr lang="en-GB"/>
          </a:p>
        </p:txBody>
      </p:sp>
      <p:pic>
        <p:nvPicPr>
          <p:cNvPr id="8" name="Picture 7">
            <a:extLst>
              <a:ext uri="{FF2B5EF4-FFF2-40B4-BE49-F238E27FC236}">
                <a16:creationId xmlns:a16="http://schemas.microsoft.com/office/drawing/2014/main" id="{637C7ABA-6CA7-A675-C579-91D5225EC71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09836" y="1059915"/>
            <a:ext cx="3868954" cy="5158606"/>
          </a:xfrm>
          <a:prstGeom prst="rect">
            <a:avLst/>
          </a:prstGeom>
          <a:ln>
            <a:solidFill>
              <a:schemeClr val="tx1"/>
            </a:solidFill>
          </a:ln>
        </p:spPr>
      </p:pic>
    </p:spTree>
    <p:extLst>
      <p:ext uri="{BB962C8B-B14F-4D97-AF65-F5344CB8AC3E}">
        <p14:creationId xmlns:p14="http://schemas.microsoft.com/office/powerpoint/2010/main" val="27900121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A98A5-94ED-D989-8F2E-79C446DF55B0}"/>
              </a:ext>
            </a:extLst>
          </p:cNvPr>
          <p:cNvSpPr>
            <a:spLocks noGrp="1"/>
          </p:cNvSpPr>
          <p:nvPr>
            <p:ph type="title"/>
          </p:nvPr>
        </p:nvSpPr>
        <p:spPr>
          <a:xfrm>
            <a:off x="1569720" y="136525"/>
            <a:ext cx="10515600" cy="886065"/>
          </a:xfrm>
        </p:spPr>
        <p:txBody>
          <a:bodyPr>
            <a:normAutofit fontScale="90000"/>
          </a:bodyPr>
          <a:lstStyle/>
          <a:p>
            <a:pPr algn="r"/>
            <a:r>
              <a:rPr lang="en-GB" b="1" dirty="0">
                <a:solidFill>
                  <a:srgbClr val="0070C0"/>
                </a:solidFill>
                <a:latin typeface="+mn-lt"/>
              </a:rPr>
              <a:t>But what happens when they are</a:t>
            </a:r>
            <a:br>
              <a:rPr lang="en-GB" b="1" dirty="0">
                <a:solidFill>
                  <a:srgbClr val="0070C0"/>
                </a:solidFill>
                <a:latin typeface="+mn-lt"/>
              </a:rPr>
            </a:br>
            <a:r>
              <a:rPr lang="en-GB" b="1" dirty="0">
                <a:solidFill>
                  <a:srgbClr val="0070C0"/>
                </a:solidFill>
                <a:latin typeface="+mn-lt"/>
              </a:rPr>
              <a:t> not so good?</a:t>
            </a:r>
          </a:p>
        </p:txBody>
      </p:sp>
      <p:pic>
        <p:nvPicPr>
          <p:cNvPr id="17" name="Content Placeholder 16">
            <a:extLst>
              <a:ext uri="{FF2B5EF4-FFF2-40B4-BE49-F238E27FC236}">
                <a16:creationId xmlns:a16="http://schemas.microsoft.com/office/drawing/2014/main" id="{75F4A87F-CD95-AC4B-2781-B167E1A94D77}"/>
              </a:ext>
            </a:extLst>
          </p:cNvPr>
          <p:cNvPicPr>
            <a:picLocks noGrp="1" noChangeAspect="1"/>
          </p:cNvPicPr>
          <p:nvPr>
            <p:ph sz="half" idx="1"/>
          </p:nvPr>
        </p:nvPicPr>
        <p:blipFill>
          <a:blip r:embed="rId2" cstate="screen">
            <a:extLst>
              <a:ext uri="{28A0092B-C50C-407E-A947-70E740481C1C}">
                <a14:useLocalDpi xmlns:a14="http://schemas.microsoft.com/office/drawing/2010/main"/>
              </a:ext>
            </a:extLst>
          </a:blip>
          <a:stretch>
            <a:fillRect/>
          </a:stretch>
        </p:blipFill>
        <p:spPr>
          <a:xfrm rot="5400000">
            <a:off x="-11149" y="1862733"/>
            <a:ext cx="4176713" cy="3132534"/>
          </a:xfrm>
          <a:ln>
            <a:solidFill>
              <a:schemeClr val="tx1"/>
            </a:solidFill>
          </a:ln>
        </p:spPr>
      </p:pic>
      <p:pic>
        <p:nvPicPr>
          <p:cNvPr id="18" name="Content Placeholder 17">
            <a:extLst>
              <a:ext uri="{FF2B5EF4-FFF2-40B4-BE49-F238E27FC236}">
                <a16:creationId xmlns:a16="http://schemas.microsoft.com/office/drawing/2014/main" id="{41E7556D-F115-1583-5A60-9DBE2A6A53D0}"/>
              </a:ext>
            </a:extLst>
          </p:cNvPr>
          <p:cNvPicPr>
            <a:picLocks noGrp="1" noChangeAspect="1"/>
          </p:cNvPicPr>
          <p:nvPr>
            <p:ph sz="half" idx="2"/>
          </p:nvPr>
        </p:nvPicPr>
        <p:blipFill>
          <a:blip r:embed="rId3"/>
          <a:stretch>
            <a:fillRect/>
          </a:stretch>
        </p:blipFill>
        <p:spPr>
          <a:xfrm>
            <a:off x="6499459" y="1377395"/>
            <a:ext cx="5181600" cy="3449002"/>
          </a:xfrm>
          <a:prstGeom prst="rect">
            <a:avLst/>
          </a:prstGeom>
          <a:ln>
            <a:solidFill>
              <a:schemeClr val="tx1"/>
            </a:solidFill>
          </a:ln>
        </p:spPr>
      </p:pic>
      <p:sp>
        <p:nvSpPr>
          <p:cNvPr id="5" name="Date Placeholder 4">
            <a:extLst>
              <a:ext uri="{FF2B5EF4-FFF2-40B4-BE49-F238E27FC236}">
                <a16:creationId xmlns:a16="http://schemas.microsoft.com/office/drawing/2014/main" id="{2146B272-8966-F4C6-BF4D-0EC1EE3E2C11}"/>
              </a:ext>
            </a:extLst>
          </p:cNvPr>
          <p:cNvSpPr>
            <a:spLocks noGrp="1"/>
          </p:cNvSpPr>
          <p:nvPr>
            <p:ph type="dt" sz="half" idx="10"/>
          </p:nvPr>
        </p:nvSpPr>
        <p:spPr/>
        <p:txBody>
          <a:bodyPr/>
          <a:lstStyle/>
          <a:p>
            <a:fld id="{1F6D2FAA-2E42-48B5-9BE0-9B564F3C5146}" type="datetime1">
              <a:rPr lang="en-GB" smtClean="0"/>
              <a:t>21/11/2024</a:t>
            </a:fld>
            <a:endParaRPr lang="en-GB" dirty="0"/>
          </a:p>
        </p:txBody>
      </p:sp>
      <p:sp>
        <p:nvSpPr>
          <p:cNvPr id="6" name="Footer Placeholder 5">
            <a:extLst>
              <a:ext uri="{FF2B5EF4-FFF2-40B4-BE49-F238E27FC236}">
                <a16:creationId xmlns:a16="http://schemas.microsoft.com/office/drawing/2014/main" id="{5A1945D9-F9EB-0016-E71F-0EDCA428447D}"/>
              </a:ext>
            </a:extLst>
          </p:cNvPr>
          <p:cNvSpPr>
            <a:spLocks noGrp="1"/>
          </p:cNvSpPr>
          <p:nvPr>
            <p:ph type="ftr" sz="quarter" idx="11"/>
          </p:nvPr>
        </p:nvSpPr>
        <p:spPr/>
        <p:txBody>
          <a:bodyPr/>
          <a:lstStyle/>
          <a:p>
            <a:r>
              <a:rPr lang="en-GB"/>
              <a:t>ZERO POLLUTION AMBASSADORS</a:t>
            </a:r>
            <a:endParaRPr lang="en-GB" dirty="0"/>
          </a:p>
        </p:txBody>
      </p:sp>
      <p:sp>
        <p:nvSpPr>
          <p:cNvPr id="7" name="Slide Number Placeholder 6">
            <a:extLst>
              <a:ext uri="{FF2B5EF4-FFF2-40B4-BE49-F238E27FC236}">
                <a16:creationId xmlns:a16="http://schemas.microsoft.com/office/drawing/2014/main" id="{B310B5EC-C2BF-16C5-1573-424831322115}"/>
              </a:ext>
            </a:extLst>
          </p:cNvPr>
          <p:cNvSpPr>
            <a:spLocks noGrp="1"/>
          </p:cNvSpPr>
          <p:nvPr>
            <p:ph type="sldNum" sz="quarter" idx="12"/>
          </p:nvPr>
        </p:nvSpPr>
        <p:spPr/>
        <p:txBody>
          <a:bodyPr/>
          <a:lstStyle/>
          <a:p>
            <a:fld id="{F5BF0D8F-8F8F-4FE6-9B58-7BB602023293}" type="slidenum">
              <a:rPr lang="en-GB" smtClean="0"/>
              <a:pPr/>
              <a:t>6</a:t>
            </a:fld>
            <a:endParaRPr lang="en-GB"/>
          </a:p>
        </p:txBody>
      </p:sp>
      <p:sp>
        <p:nvSpPr>
          <p:cNvPr id="19" name="TextBox 18">
            <a:extLst>
              <a:ext uri="{FF2B5EF4-FFF2-40B4-BE49-F238E27FC236}">
                <a16:creationId xmlns:a16="http://schemas.microsoft.com/office/drawing/2014/main" id="{24CD2D6E-FCAE-FEFB-01C7-AF15AFA32276}"/>
              </a:ext>
            </a:extLst>
          </p:cNvPr>
          <p:cNvSpPr txBox="1"/>
          <p:nvPr/>
        </p:nvSpPr>
        <p:spPr>
          <a:xfrm>
            <a:off x="4038600" y="1540042"/>
            <a:ext cx="2057400" cy="4154984"/>
          </a:xfrm>
          <a:prstGeom prst="rect">
            <a:avLst/>
          </a:prstGeom>
          <a:noFill/>
        </p:spPr>
        <p:txBody>
          <a:bodyPr wrap="square" rtlCol="0">
            <a:spAutoFit/>
          </a:bodyPr>
          <a:lstStyle/>
          <a:p>
            <a:pPr algn="ctr"/>
            <a:r>
              <a:rPr lang="en-GB" sz="2400" dirty="0"/>
              <a:t>We must take care not to create fire hazards in urban areas, especially as the effects of climate change worsen. Green walls must have irrigation.</a:t>
            </a:r>
          </a:p>
        </p:txBody>
      </p:sp>
    </p:spTree>
    <p:extLst>
      <p:ext uri="{BB962C8B-B14F-4D97-AF65-F5344CB8AC3E}">
        <p14:creationId xmlns:p14="http://schemas.microsoft.com/office/powerpoint/2010/main" val="6482157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64EC8-460E-B8F5-F410-57CB0DA46A7E}"/>
              </a:ext>
            </a:extLst>
          </p:cNvPr>
          <p:cNvSpPr>
            <a:spLocks noGrp="1"/>
          </p:cNvSpPr>
          <p:nvPr>
            <p:ph type="title"/>
          </p:nvPr>
        </p:nvSpPr>
        <p:spPr>
          <a:xfrm>
            <a:off x="1444592" y="223465"/>
            <a:ext cx="10515600" cy="886065"/>
          </a:xfrm>
        </p:spPr>
        <p:txBody>
          <a:bodyPr>
            <a:normAutofit fontScale="90000"/>
          </a:bodyPr>
          <a:lstStyle/>
          <a:p>
            <a:pPr algn="r"/>
            <a:r>
              <a:rPr lang="en-GB" b="1" dirty="0">
                <a:solidFill>
                  <a:srgbClr val="0070C0"/>
                </a:solidFill>
                <a:latin typeface="+mn-lt"/>
              </a:rPr>
              <a:t>If we create habitats for wildlife, we must sustain them</a:t>
            </a:r>
          </a:p>
        </p:txBody>
      </p:sp>
      <p:sp>
        <p:nvSpPr>
          <p:cNvPr id="3" name="Content Placeholder 2">
            <a:extLst>
              <a:ext uri="{FF2B5EF4-FFF2-40B4-BE49-F238E27FC236}">
                <a16:creationId xmlns:a16="http://schemas.microsoft.com/office/drawing/2014/main" id="{52A1E241-6E6E-E0C4-A232-EF0A8441A16F}"/>
              </a:ext>
            </a:extLst>
          </p:cNvPr>
          <p:cNvSpPr>
            <a:spLocks noGrp="1"/>
          </p:cNvSpPr>
          <p:nvPr>
            <p:ph sz="half" idx="1"/>
          </p:nvPr>
        </p:nvSpPr>
        <p:spPr>
          <a:xfrm>
            <a:off x="353730" y="1613870"/>
            <a:ext cx="4458902" cy="4175930"/>
          </a:xfrm>
        </p:spPr>
        <p:txBody>
          <a:bodyPr>
            <a:normAutofit lnSpcReduction="10000"/>
          </a:bodyPr>
          <a:lstStyle/>
          <a:p>
            <a:r>
              <a:rPr lang="en-GB" dirty="0"/>
              <a:t>If we’re creating a habitat for wildlife, we have a moral duty to keep them alive. </a:t>
            </a:r>
          </a:p>
          <a:p>
            <a:r>
              <a:rPr lang="en-GB" dirty="0"/>
              <a:t>Why can’t devices like this include trickle irrigation from underground water storage?</a:t>
            </a:r>
          </a:p>
          <a:p>
            <a:r>
              <a:rPr lang="en-GB" dirty="0"/>
              <a:t>Why can’t we replace failed planting?</a:t>
            </a:r>
          </a:p>
        </p:txBody>
      </p:sp>
      <p:pic>
        <p:nvPicPr>
          <p:cNvPr id="9" name="Content Placeholder 8">
            <a:extLst>
              <a:ext uri="{FF2B5EF4-FFF2-40B4-BE49-F238E27FC236}">
                <a16:creationId xmlns:a16="http://schemas.microsoft.com/office/drawing/2014/main" id="{3A01BF2A-30B0-F062-1772-F2864E2876FB}"/>
              </a:ext>
            </a:extLst>
          </p:cNvPr>
          <p:cNvPicPr>
            <a:picLocks noGrp="1" noChangeAspect="1"/>
          </p:cNvPicPr>
          <p:nvPr>
            <p:ph sz="half" idx="2"/>
          </p:nvPr>
        </p:nvPicPr>
        <p:blipFill>
          <a:blip r:embed="rId2" cstate="screen">
            <a:extLst>
              <a:ext uri="{28A0092B-C50C-407E-A947-70E740481C1C}">
                <a14:useLocalDpi xmlns:a14="http://schemas.microsoft.com/office/drawing/2010/main"/>
              </a:ext>
            </a:extLst>
          </a:blip>
          <a:srcRect/>
          <a:stretch/>
        </p:blipFill>
        <p:spPr>
          <a:xfrm rot="5400000">
            <a:off x="7850536" y="2065465"/>
            <a:ext cx="4748600" cy="3228472"/>
          </a:xfrm>
          <a:ln>
            <a:solidFill>
              <a:schemeClr val="tx1"/>
            </a:solidFill>
          </a:ln>
        </p:spPr>
      </p:pic>
      <p:sp>
        <p:nvSpPr>
          <p:cNvPr id="5" name="Date Placeholder 4">
            <a:extLst>
              <a:ext uri="{FF2B5EF4-FFF2-40B4-BE49-F238E27FC236}">
                <a16:creationId xmlns:a16="http://schemas.microsoft.com/office/drawing/2014/main" id="{FD317EF9-1D67-D91E-783C-9394127A0835}"/>
              </a:ext>
            </a:extLst>
          </p:cNvPr>
          <p:cNvSpPr>
            <a:spLocks noGrp="1"/>
          </p:cNvSpPr>
          <p:nvPr>
            <p:ph type="dt" sz="half" idx="10"/>
          </p:nvPr>
        </p:nvSpPr>
        <p:spPr/>
        <p:txBody>
          <a:bodyPr/>
          <a:lstStyle/>
          <a:p>
            <a:fld id="{1F6D2FAA-2E42-48B5-9BE0-9B564F3C5146}" type="datetime1">
              <a:rPr lang="en-GB" smtClean="0"/>
              <a:t>21/11/2024</a:t>
            </a:fld>
            <a:endParaRPr lang="en-GB" dirty="0"/>
          </a:p>
        </p:txBody>
      </p:sp>
      <p:sp>
        <p:nvSpPr>
          <p:cNvPr id="6" name="Footer Placeholder 5">
            <a:extLst>
              <a:ext uri="{FF2B5EF4-FFF2-40B4-BE49-F238E27FC236}">
                <a16:creationId xmlns:a16="http://schemas.microsoft.com/office/drawing/2014/main" id="{B5435C15-EABD-744D-1772-4AEB1698972D}"/>
              </a:ext>
            </a:extLst>
          </p:cNvPr>
          <p:cNvSpPr>
            <a:spLocks noGrp="1"/>
          </p:cNvSpPr>
          <p:nvPr>
            <p:ph type="ftr" sz="quarter" idx="11"/>
          </p:nvPr>
        </p:nvSpPr>
        <p:spPr/>
        <p:txBody>
          <a:bodyPr/>
          <a:lstStyle/>
          <a:p>
            <a:r>
              <a:rPr lang="en-GB"/>
              <a:t>ZERO POLLUTION AMBASSADORS</a:t>
            </a:r>
            <a:endParaRPr lang="en-GB" dirty="0"/>
          </a:p>
        </p:txBody>
      </p:sp>
      <p:sp>
        <p:nvSpPr>
          <p:cNvPr id="7" name="Slide Number Placeholder 6">
            <a:extLst>
              <a:ext uri="{FF2B5EF4-FFF2-40B4-BE49-F238E27FC236}">
                <a16:creationId xmlns:a16="http://schemas.microsoft.com/office/drawing/2014/main" id="{72885222-B608-4AB1-8B86-9A54C235398A}"/>
              </a:ext>
            </a:extLst>
          </p:cNvPr>
          <p:cNvSpPr>
            <a:spLocks noGrp="1"/>
          </p:cNvSpPr>
          <p:nvPr>
            <p:ph type="sldNum" sz="quarter" idx="12"/>
          </p:nvPr>
        </p:nvSpPr>
        <p:spPr/>
        <p:txBody>
          <a:bodyPr/>
          <a:lstStyle/>
          <a:p>
            <a:fld id="{F5BF0D8F-8F8F-4FE6-9B58-7BB602023293}" type="slidenum">
              <a:rPr lang="en-GB" smtClean="0"/>
              <a:pPr/>
              <a:t>7</a:t>
            </a:fld>
            <a:endParaRPr lang="en-GB"/>
          </a:p>
        </p:txBody>
      </p:sp>
      <p:pic>
        <p:nvPicPr>
          <p:cNvPr id="11" name="Picture 10">
            <a:extLst>
              <a:ext uri="{FF2B5EF4-FFF2-40B4-BE49-F238E27FC236}">
                <a16:creationId xmlns:a16="http://schemas.microsoft.com/office/drawing/2014/main" id="{B15E161D-4E3D-99AA-0D73-195DD8CF4D7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415816" y="1265129"/>
            <a:ext cx="2737584" cy="4708328"/>
          </a:xfrm>
          <a:prstGeom prst="rect">
            <a:avLst/>
          </a:prstGeom>
          <a:ln>
            <a:solidFill>
              <a:schemeClr val="tx1"/>
            </a:solidFill>
          </a:ln>
        </p:spPr>
      </p:pic>
    </p:spTree>
    <p:extLst>
      <p:ext uri="{BB962C8B-B14F-4D97-AF65-F5344CB8AC3E}">
        <p14:creationId xmlns:p14="http://schemas.microsoft.com/office/powerpoint/2010/main" val="3837213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BF605-CF46-4D9E-6331-4C88198039A8}"/>
              </a:ext>
            </a:extLst>
          </p:cNvPr>
          <p:cNvSpPr>
            <a:spLocks noGrp="1"/>
          </p:cNvSpPr>
          <p:nvPr>
            <p:ph type="title"/>
          </p:nvPr>
        </p:nvSpPr>
        <p:spPr>
          <a:xfrm>
            <a:off x="7363325" y="246282"/>
            <a:ext cx="4490987" cy="886065"/>
          </a:xfrm>
        </p:spPr>
        <p:txBody>
          <a:bodyPr/>
          <a:lstStyle/>
          <a:p>
            <a:pPr algn="r"/>
            <a:r>
              <a:rPr lang="en-GB" b="1" dirty="0">
                <a:solidFill>
                  <a:srgbClr val="0070C0"/>
                </a:solidFill>
                <a:latin typeface="+mn-lt"/>
              </a:rPr>
              <a:t>Is this beautiful?</a:t>
            </a:r>
          </a:p>
        </p:txBody>
      </p:sp>
      <p:sp>
        <p:nvSpPr>
          <p:cNvPr id="3" name="Content Placeholder 2">
            <a:extLst>
              <a:ext uri="{FF2B5EF4-FFF2-40B4-BE49-F238E27FC236}">
                <a16:creationId xmlns:a16="http://schemas.microsoft.com/office/drawing/2014/main" id="{2C761D5C-3E65-CFF6-CE50-83A8FFF9F491}"/>
              </a:ext>
            </a:extLst>
          </p:cNvPr>
          <p:cNvSpPr>
            <a:spLocks noGrp="1"/>
          </p:cNvSpPr>
          <p:nvPr>
            <p:ph sz="half" idx="1"/>
          </p:nvPr>
        </p:nvSpPr>
        <p:spPr>
          <a:xfrm>
            <a:off x="433939" y="1251284"/>
            <a:ext cx="5181600" cy="4175930"/>
          </a:xfrm>
        </p:spPr>
        <p:txBody>
          <a:bodyPr>
            <a:normAutofit lnSpcReduction="10000"/>
          </a:bodyPr>
          <a:lstStyle/>
          <a:p>
            <a:r>
              <a:rPr lang="en-GB" dirty="0"/>
              <a:t>If a device has no flowers, no moist soil, little shade and no water, what is it really delivering for wildlife?</a:t>
            </a:r>
          </a:p>
          <a:p>
            <a:r>
              <a:rPr lang="en-GB" dirty="0"/>
              <a:t>What creature can live in a device like this?</a:t>
            </a:r>
          </a:p>
          <a:p>
            <a:r>
              <a:rPr lang="en-GB" dirty="0"/>
              <a:t>If we’re really focussed on flood risk management, why not use stone filters, or permeable paving?</a:t>
            </a:r>
          </a:p>
          <a:p>
            <a:endParaRPr lang="en-GB" dirty="0"/>
          </a:p>
        </p:txBody>
      </p:sp>
      <p:pic>
        <p:nvPicPr>
          <p:cNvPr id="8" name="Content Placeholder 7">
            <a:extLst>
              <a:ext uri="{FF2B5EF4-FFF2-40B4-BE49-F238E27FC236}">
                <a16:creationId xmlns:a16="http://schemas.microsoft.com/office/drawing/2014/main" id="{E924FC25-6DA8-2670-E970-BC38537370F9}"/>
              </a:ext>
            </a:extLst>
          </p:cNvPr>
          <p:cNvPicPr>
            <a:picLocks noGrp="1" noChangeAspect="1"/>
          </p:cNvPicPr>
          <p:nvPr>
            <p:ph sz="half" idx="2"/>
          </p:nvPr>
        </p:nvPicPr>
        <p:blipFill>
          <a:blip r:embed="rId2" cstate="screen">
            <a:extLst>
              <a:ext uri="{28A0092B-C50C-407E-A947-70E740481C1C}">
                <a14:useLocalDpi xmlns:a14="http://schemas.microsoft.com/office/drawing/2010/main"/>
              </a:ext>
            </a:extLst>
          </a:blip>
          <a:srcRect/>
          <a:stretch/>
        </p:blipFill>
        <p:spPr>
          <a:xfrm>
            <a:off x="6199124" y="1251284"/>
            <a:ext cx="5808460" cy="4100362"/>
          </a:xfrm>
          <a:prstGeom prst="rect">
            <a:avLst/>
          </a:prstGeom>
          <a:ln>
            <a:solidFill>
              <a:schemeClr val="tx1"/>
            </a:solidFill>
          </a:ln>
        </p:spPr>
      </p:pic>
      <p:sp>
        <p:nvSpPr>
          <p:cNvPr id="5" name="Date Placeholder 4">
            <a:extLst>
              <a:ext uri="{FF2B5EF4-FFF2-40B4-BE49-F238E27FC236}">
                <a16:creationId xmlns:a16="http://schemas.microsoft.com/office/drawing/2014/main" id="{C65D7A37-E292-1D5F-BF3B-09D260BAF8EB}"/>
              </a:ext>
            </a:extLst>
          </p:cNvPr>
          <p:cNvSpPr>
            <a:spLocks noGrp="1"/>
          </p:cNvSpPr>
          <p:nvPr>
            <p:ph type="dt" sz="half" idx="10"/>
          </p:nvPr>
        </p:nvSpPr>
        <p:spPr/>
        <p:txBody>
          <a:bodyPr/>
          <a:lstStyle/>
          <a:p>
            <a:fld id="{1F6D2FAA-2E42-48B5-9BE0-9B564F3C5146}" type="datetime1">
              <a:rPr lang="en-GB" smtClean="0"/>
              <a:t>21/11/2024</a:t>
            </a:fld>
            <a:endParaRPr lang="en-GB" dirty="0"/>
          </a:p>
        </p:txBody>
      </p:sp>
      <p:sp>
        <p:nvSpPr>
          <p:cNvPr id="6" name="Footer Placeholder 5">
            <a:extLst>
              <a:ext uri="{FF2B5EF4-FFF2-40B4-BE49-F238E27FC236}">
                <a16:creationId xmlns:a16="http://schemas.microsoft.com/office/drawing/2014/main" id="{4CF7D198-C94A-9AFA-1614-8526F8CA17F1}"/>
              </a:ext>
            </a:extLst>
          </p:cNvPr>
          <p:cNvSpPr>
            <a:spLocks noGrp="1"/>
          </p:cNvSpPr>
          <p:nvPr>
            <p:ph type="ftr" sz="quarter" idx="11"/>
          </p:nvPr>
        </p:nvSpPr>
        <p:spPr/>
        <p:txBody>
          <a:bodyPr/>
          <a:lstStyle/>
          <a:p>
            <a:r>
              <a:rPr lang="en-GB"/>
              <a:t>ZERO POLLUTION AMBASSADORS</a:t>
            </a:r>
            <a:endParaRPr lang="en-GB" dirty="0"/>
          </a:p>
        </p:txBody>
      </p:sp>
      <p:sp>
        <p:nvSpPr>
          <p:cNvPr id="7" name="Slide Number Placeholder 6">
            <a:extLst>
              <a:ext uri="{FF2B5EF4-FFF2-40B4-BE49-F238E27FC236}">
                <a16:creationId xmlns:a16="http://schemas.microsoft.com/office/drawing/2014/main" id="{16B57FA1-7D77-99F2-4445-8C9ED661DD5C}"/>
              </a:ext>
            </a:extLst>
          </p:cNvPr>
          <p:cNvSpPr>
            <a:spLocks noGrp="1"/>
          </p:cNvSpPr>
          <p:nvPr>
            <p:ph type="sldNum" sz="quarter" idx="12"/>
          </p:nvPr>
        </p:nvSpPr>
        <p:spPr/>
        <p:txBody>
          <a:bodyPr/>
          <a:lstStyle/>
          <a:p>
            <a:fld id="{F5BF0D8F-8F8F-4FE6-9B58-7BB602023293}" type="slidenum">
              <a:rPr lang="en-GB" smtClean="0"/>
              <a:pPr/>
              <a:t>8</a:t>
            </a:fld>
            <a:endParaRPr lang="en-GB"/>
          </a:p>
        </p:txBody>
      </p:sp>
    </p:spTree>
    <p:extLst>
      <p:ext uri="{BB962C8B-B14F-4D97-AF65-F5344CB8AC3E}">
        <p14:creationId xmlns:p14="http://schemas.microsoft.com/office/powerpoint/2010/main" val="26058082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94B5E-A2FD-2B30-4979-B77067907B05}"/>
              </a:ext>
            </a:extLst>
          </p:cNvPr>
          <p:cNvSpPr>
            <a:spLocks noGrp="1"/>
          </p:cNvSpPr>
          <p:nvPr>
            <p:ph type="title"/>
          </p:nvPr>
        </p:nvSpPr>
        <p:spPr>
          <a:xfrm>
            <a:off x="6172200" y="314184"/>
            <a:ext cx="5668617" cy="886065"/>
          </a:xfrm>
        </p:spPr>
        <p:txBody>
          <a:bodyPr/>
          <a:lstStyle/>
          <a:p>
            <a:pPr algn="r"/>
            <a:r>
              <a:rPr lang="en-GB" b="1" dirty="0">
                <a:solidFill>
                  <a:srgbClr val="0070C0"/>
                </a:solidFill>
                <a:latin typeface="+mn-lt"/>
              </a:rPr>
              <a:t>Think hard about trees</a:t>
            </a:r>
          </a:p>
        </p:txBody>
      </p:sp>
      <p:pic>
        <p:nvPicPr>
          <p:cNvPr id="11" name="Content Placeholder 10">
            <a:extLst>
              <a:ext uri="{FF2B5EF4-FFF2-40B4-BE49-F238E27FC236}">
                <a16:creationId xmlns:a16="http://schemas.microsoft.com/office/drawing/2014/main" id="{63D7CC40-0E97-9190-05BE-27A302C9A505}"/>
              </a:ext>
            </a:extLst>
          </p:cNvPr>
          <p:cNvPicPr>
            <a:picLocks noGrp="1" noChangeAspect="1"/>
          </p:cNvPicPr>
          <p:nvPr>
            <p:ph sz="half" idx="1"/>
          </p:nvPr>
        </p:nvPicPr>
        <p:blipFill>
          <a:blip r:embed="rId2" cstate="screen">
            <a:extLst>
              <a:ext uri="{28A0092B-C50C-407E-A947-70E740481C1C}">
                <a14:useLocalDpi xmlns:a14="http://schemas.microsoft.com/office/drawing/2010/main"/>
              </a:ext>
            </a:extLst>
          </a:blip>
          <a:stretch>
            <a:fillRect/>
          </a:stretch>
        </p:blipFill>
        <p:spPr>
          <a:xfrm>
            <a:off x="643532" y="1338471"/>
            <a:ext cx="3418387" cy="4557850"/>
          </a:xfrm>
          <a:ln>
            <a:solidFill>
              <a:schemeClr val="tx1"/>
            </a:solidFill>
          </a:ln>
        </p:spPr>
      </p:pic>
      <p:pic>
        <p:nvPicPr>
          <p:cNvPr id="9" name="Content Placeholder 8">
            <a:extLst>
              <a:ext uri="{FF2B5EF4-FFF2-40B4-BE49-F238E27FC236}">
                <a16:creationId xmlns:a16="http://schemas.microsoft.com/office/drawing/2014/main" id="{6A8DFE42-F617-2D62-E48E-3987AE9721ED}"/>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8153400" y="1200249"/>
            <a:ext cx="3586421" cy="4781896"/>
          </a:xfrm>
          <a:ln>
            <a:solidFill>
              <a:schemeClr val="tx1"/>
            </a:solidFill>
          </a:ln>
        </p:spPr>
      </p:pic>
      <p:sp>
        <p:nvSpPr>
          <p:cNvPr id="5" name="Date Placeholder 4">
            <a:extLst>
              <a:ext uri="{FF2B5EF4-FFF2-40B4-BE49-F238E27FC236}">
                <a16:creationId xmlns:a16="http://schemas.microsoft.com/office/drawing/2014/main" id="{9FCBA6BA-80D6-722C-89EB-15624A93E1F0}"/>
              </a:ext>
            </a:extLst>
          </p:cNvPr>
          <p:cNvSpPr>
            <a:spLocks noGrp="1"/>
          </p:cNvSpPr>
          <p:nvPr>
            <p:ph type="dt" sz="half" idx="10"/>
          </p:nvPr>
        </p:nvSpPr>
        <p:spPr/>
        <p:txBody>
          <a:bodyPr/>
          <a:lstStyle/>
          <a:p>
            <a:fld id="{1F6D2FAA-2E42-48B5-9BE0-9B564F3C5146}" type="datetime1">
              <a:rPr lang="en-GB" smtClean="0"/>
              <a:t>21/11/2024</a:t>
            </a:fld>
            <a:endParaRPr lang="en-GB" dirty="0"/>
          </a:p>
        </p:txBody>
      </p:sp>
      <p:sp>
        <p:nvSpPr>
          <p:cNvPr id="6" name="Footer Placeholder 5">
            <a:extLst>
              <a:ext uri="{FF2B5EF4-FFF2-40B4-BE49-F238E27FC236}">
                <a16:creationId xmlns:a16="http://schemas.microsoft.com/office/drawing/2014/main" id="{883E66A8-BA26-B468-A0AB-5541E4D23FF6}"/>
              </a:ext>
            </a:extLst>
          </p:cNvPr>
          <p:cNvSpPr>
            <a:spLocks noGrp="1"/>
          </p:cNvSpPr>
          <p:nvPr>
            <p:ph type="ftr" sz="quarter" idx="11"/>
          </p:nvPr>
        </p:nvSpPr>
        <p:spPr/>
        <p:txBody>
          <a:bodyPr/>
          <a:lstStyle/>
          <a:p>
            <a:r>
              <a:rPr lang="en-GB"/>
              <a:t>ZERO POLLUTION AMBASSADORS</a:t>
            </a:r>
            <a:endParaRPr lang="en-GB" dirty="0"/>
          </a:p>
        </p:txBody>
      </p:sp>
      <p:sp>
        <p:nvSpPr>
          <p:cNvPr id="7" name="Slide Number Placeholder 6">
            <a:extLst>
              <a:ext uri="{FF2B5EF4-FFF2-40B4-BE49-F238E27FC236}">
                <a16:creationId xmlns:a16="http://schemas.microsoft.com/office/drawing/2014/main" id="{A847A6B9-6518-A019-46DF-BF316339D584}"/>
              </a:ext>
            </a:extLst>
          </p:cNvPr>
          <p:cNvSpPr>
            <a:spLocks noGrp="1"/>
          </p:cNvSpPr>
          <p:nvPr>
            <p:ph type="sldNum" sz="quarter" idx="12"/>
          </p:nvPr>
        </p:nvSpPr>
        <p:spPr/>
        <p:txBody>
          <a:bodyPr/>
          <a:lstStyle/>
          <a:p>
            <a:fld id="{F5BF0D8F-8F8F-4FE6-9B58-7BB602023293}" type="slidenum">
              <a:rPr lang="en-GB" smtClean="0"/>
              <a:pPr/>
              <a:t>9</a:t>
            </a:fld>
            <a:endParaRPr lang="en-GB"/>
          </a:p>
        </p:txBody>
      </p:sp>
      <p:sp>
        <p:nvSpPr>
          <p:cNvPr id="12" name="TextBox 11">
            <a:extLst>
              <a:ext uri="{FF2B5EF4-FFF2-40B4-BE49-F238E27FC236}">
                <a16:creationId xmlns:a16="http://schemas.microsoft.com/office/drawing/2014/main" id="{9216BCA7-1E6C-05ED-771D-783C39F4F909}"/>
              </a:ext>
            </a:extLst>
          </p:cNvPr>
          <p:cNvSpPr txBox="1"/>
          <p:nvPr/>
        </p:nvSpPr>
        <p:spPr>
          <a:xfrm>
            <a:off x="4664765" y="1563757"/>
            <a:ext cx="2690192" cy="3046988"/>
          </a:xfrm>
          <a:prstGeom prst="rect">
            <a:avLst/>
          </a:prstGeom>
          <a:noFill/>
        </p:spPr>
        <p:txBody>
          <a:bodyPr wrap="square" rtlCol="0">
            <a:spAutoFit/>
          </a:bodyPr>
          <a:lstStyle/>
          <a:p>
            <a:pPr algn="ctr"/>
            <a:r>
              <a:rPr lang="en-GB" sz="2400" dirty="0"/>
              <a:t>If they are illuminated, or isolated from other habitat, what can actually live in them? What do they contribute to local wildlife?</a:t>
            </a:r>
          </a:p>
        </p:txBody>
      </p:sp>
    </p:spTree>
    <p:extLst>
      <p:ext uri="{BB962C8B-B14F-4D97-AF65-F5344CB8AC3E}">
        <p14:creationId xmlns:p14="http://schemas.microsoft.com/office/powerpoint/2010/main" val="11547930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3074B315B19CA40ACA8FC25ED284B52" ma:contentTypeVersion="16" ma:contentTypeDescription="Create a new document." ma:contentTypeScope="" ma:versionID="c4e08f7d668f8a0a0b495017f74a9f8c">
  <xsd:schema xmlns:xsd="http://www.w3.org/2001/XMLSchema" xmlns:xs="http://www.w3.org/2001/XMLSchema" xmlns:p="http://schemas.microsoft.com/office/2006/metadata/properties" xmlns:ns2="97ab4b56-2a27-4613-a447-ed502cb00575" xmlns:ns3="c46d4178-b66d-4d12-83d4-d616075ceafe" targetNamespace="http://schemas.microsoft.com/office/2006/metadata/properties" ma:root="true" ma:fieldsID="5977ff3f2c3d673334ad8b42a9e245e7" ns2:_="" ns3:_="">
    <xsd:import namespace="97ab4b56-2a27-4613-a447-ed502cb00575"/>
    <xsd:import namespace="c46d4178-b66d-4d12-83d4-d616075ceaf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ServiceObjectDetectorVersions" minOccurs="0"/>
                <xsd:element ref="ns2:MediaServiceSearchProperties" minOccurs="0"/>
                <xsd:element ref="ns2:FolderSiz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ab4b56-2a27-4613-a447-ed502cb0057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descriptio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f7312d2c-9ce8-45b0-a722-8e025dbd1fd6"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description="" ma:indexed="true"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FolderSize" ma:index="23" nillable="true" ma:displayName="Folder Size" ma:format="Dropdown" ma:internalName="FolderSize" ma:percentage="FALS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c46d4178-b66d-4d12-83d4-d616075ceaf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4a227c9a-0dd7-4478-af32-3062c85887a7}" ma:internalName="TaxCatchAll" ma:showField="CatchAllData" ma:web="c46d4178-b66d-4d12-83d4-d616075ceafe">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c46d4178-b66d-4d12-83d4-d616075ceafe" xsi:nil="true"/>
    <lcf76f155ced4ddcb4097134ff3c332f xmlns="97ab4b56-2a27-4613-a447-ed502cb00575">
      <Terms xmlns="http://schemas.microsoft.com/office/infopath/2007/PartnerControls"/>
    </lcf76f155ced4ddcb4097134ff3c332f>
    <FolderSize xmlns="97ab4b56-2a27-4613-a447-ed502cb00575" xsi:nil="true"/>
  </documentManagement>
</p:properties>
</file>

<file path=customXml/itemProps1.xml><?xml version="1.0" encoding="utf-8"?>
<ds:datastoreItem xmlns:ds="http://schemas.openxmlformats.org/officeDocument/2006/customXml" ds:itemID="{3650EDAD-8F90-4850-BE74-12E8A0D359A4}"/>
</file>

<file path=customXml/itemProps2.xml><?xml version="1.0" encoding="utf-8"?>
<ds:datastoreItem xmlns:ds="http://schemas.openxmlformats.org/officeDocument/2006/customXml" ds:itemID="{D1B722C0-949B-4CEC-8CB2-476C77B81597}"/>
</file>

<file path=customXml/itemProps3.xml><?xml version="1.0" encoding="utf-8"?>
<ds:datastoreItem xmlns:ds="http://schemas.openxmlformats.org/officeDocument/2006/customXml" ds:itemID="{A189DAC0-2A7C-4065-B3E9-8E4724873D3E}"/>
</file>

<file path=docProps/app.xml><?xml version="1.0" encoding="utf-8"?>
<Properties xmlns="http://schemas.openxmlformats.org/officeDocument/2006/extended-properties" xmlns:vt="http://schemas.openxmlformats.org/officeDocument/2006/docPropsVTypes">
  <TotalTime>670</TotalTime>
  <Words>957</Words>
  <Application>Microsoft Office PowerPoint</Application>
  <PresentationFormat>Widescreen</PresentationFormat>
  <Paragraphs>127</Paragraphs>
  <Slides>19</Slides>
  <Notes>4</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19</vt:i4>
      </vt:variant>
    </vt:vector>
  </HeadingPairs>
  <TitlesOfParts>
    <vt:vector size="25" baseType="lpstr">
      <vt:lpstr>Arial</vt:lpstr>
      <vt:lpstr>Calibri</vt:lpstr>
      <vt:lpstr>Calibri Light</vt:lpstr>
      <vt:lpstr>Office Theme</vt:lpstr>
      <vt:lpstr>1_Office Theme</vt:lpstr>
      <vt:lpstr>2_Office Theme</vt:lpstr>
      <vt:lpstr>Being honest about the benefits of SuDS</vt:lpstr>
      <vt:lpstr>We are a Charity dedicated to the reduction of pollution from urban surfaces, including microplastics and plastic litter</vt:lpstr>
      <vt:lpstr>Keeping up appearances </vt:lpstr>
      <vt:lpstr>Please note:</vt:lpstr>
      <vt:lpstr>Good SuDS are magnificent</vt:lpstr>
      <vt:lpstr>But what happens when they are  not so good?</vt:lpstr>
      <vt:lpstr>If we create habitats for wildlife, we must sustain them</vt:lpstr>
      <vt:lpstr>Is this beautiful?</vt:lpstr>
      <vt:lpstr>Think hard about trees</vt:lpstr>
      <vt:lpstr>How do we get the locals to love them?</vt:lpstr>
      <vt:lpstr>How do we get the local to love them?</vt:lpstr>
      <vt:lpstr>What happens if maintenance is not provided?</vt:lpstr>
      <vt:lpstr>Lack of weeding can quickly become a problem</vt:lpstr>
      <vt:lpstr>Structural damage can easily occur</vt:lpstr>
      <vt:lpstr>Blocked Inlets can become a problem</vt:lpstr>
      <vt:lpstr>How does maintenance affect wildlife?</vt:lpstr>
      <vt:lpstr>Summary</vt:lpstr>
      <vt:lpstr>Let’s end on a positive!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Duffy</dc:creator>
  <cp:lastModifiedBy>Rob Mitton</cp:lastModifiedBy>
  <cp:revision>15</cp:revision>
  <dcterms:created xsi:type="dcterms:W3CDTF">2021-05-13T10:05:47Z</dcterms:created>
  <dcterms:modified xsi:type="dcterms:W3CDTF">2024-11-21T16:46:00Z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0x010100A3074B315B19CA40ACA8FC25ED284B52</vt:lpwstr>
  </property>
</Properties>
</file>