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13"/>
  </p:notesMasterIdLst>
  <p:handoutMasterIdLst>
    <p:handoutMasterId r:id="rId14"/>
  </p:handoutMasterIdLst>
  <p:sldIdLst>
    <p:sldId id="404" r:id="rId2"/>
    <p:sldId id="466" r:id="rId3"/>
    <p:sldId id="471" r:id="rId4"/>
    <p:sldId id="472" r:id="rId5"/>
    <p:sldId id="478" r:id="rId6"/>
    <p:sldId id="483" r:id="rId7"/>
    <p:sldId id="479" r:id="rId8"/>
    <p:sldId id="481" r:id="rId9"/>
    <p:sldId id="482" r:id="rId10"/>
    <p:sldId id="484" r:id="rId11"/>
    <p:sldId id="485" r:id="rId1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32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2C8201-6000-C6D0-02F0-93FFB12E65AA}" name="James Moore" initials="JM" userId="S::james.moore@metisconsultants.co.uk::19db19cd-fc1c-4f8d-9c06-e4fecf839d34" providerId="AD"/>
  <p188:author id="{C313B753-CE50-976A-3F1A-D2DB72D4431C}" name="Ainhoa Gomez Larrea" initials="AL" userId="S::Ainhoa@metisconsultants.co.uk::46a4e530-1390-46e5-b5f3-e02f55066fc9" providerId="AD"/>
  <p188:author id="{17173C78-F5C8-8AA1-0119-31A7404CDDEA}" name="Dagmawi Sisay" initials="DS" userId="S::dag@metisconsultants.co.uk::97301f21-0605-4fdc-a769-91307146227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nfan" initials="F" lastIdx="1" clrIdx="0">
    <p:extLst>
      <p:ext uri="{19B8F6BF-5375-455C-9EA6-DF929625EA0E}">
        <p15:presenceInfo xmlns:p15="http://schemas.microsoft.com/office/powerpoint/2012/main" userId="Funf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28A"/>
    <a:srgbClr val="0F254E"/>
    <a:srgbClr val="CE0E2D"/>
    <a:srgbClr val="133168"/>
    <a:srgbClr val="1A428A"/>
    <a:srgbClr val="1F3D87"/>
    <a:srgbClr val="0079C1"/>
    <a:srgbClr val="559F99"/>
    <a:srgbClr val="FE4B4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6245" autoAdjust="0"/>
  </p:normalViewPr>
  <p:slideViewPr>
    <p:cSldViewPr snapToGrid="0" showGuides="1">
      <p:cViewPr varScale="1">
        <p:scale>
          <a:sx n="78" d="100"/>
          <a:sy n="78" d="100"/>
        </p:scale>
        <p:origin x="1190" y="72"/>
      </p:cViewPr>
      <p:guideLst>
        <p:guide pos="53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C7D1E4-F9E1-4B35-85B7-E4A4C21859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4EAAB-B1E1-45C8-BA7B-10E61F81FD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E3379-C67F-4AFF-A554-344FCBCF3F8F}" type="datetimeFigureOut">
              <a:rPr lang="en-ID" smtClean="0"/>
              <a:t>25/11/2024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B1F57-BA80-4A1C-A625-9FAA4380B1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7C3CB-E277-4FB4-8B9F-C3566ABD60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EC42F-E783-484F-9113-9AD5B26836CF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85084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CB627-D482-E947-B196-A53394EF524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2EE69-A6AB-4C4A-8AFD-985D8A664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5E3C9-C841-67DD-D816-A2A2677E9CFE}"/>
              </a:ext>
            </a:extLst>
          </p:cNvPr>
          <p:cNvSpPr/>
          <p:nvPr userDrawn="1"/>
        </p:nvSpPr>
        <p:spPr>
          <a:xfrm rot="21178832">
            <a:off x="3684286" y="3153247"/>
            <a:ext cx="8809145" cy="4217991"/>
          </a:xfrm>
          <a:custGeom>
            <a:avLst/>
            <a:gdLst>
              <a:gd name="connsiteX0" fmla="*/ 0 w 9110096"/>
              <a:gd name="connsiteY0" fmla="*/ 0 h 8704352"/>
              <a:gd name="connsiteX1" fmla="*/ 9110096 w 9110096"/>
              <a:gd name="connsiteY1" fmla="*/ 0 h 8704352"/>
              <a:gd name="connsiteX2" fmla="*/ 9110096 w 9110096"/>
              <a:gd name="connsiteY2" fmla="*/ 8704352 h 8704352"/>
              <a:gd name="connsiteX3" fmla="*/ 0 w 9110096"/>
              <a:gd name="connsiteY3" fmla="*/ 8704352 h 8704352"/>
              <a:gd name="connsiteX4" fmla="*/ 0 w 9110096"/>
              <a:gd name="connsiteY4" fmla="*/ 0 h 8704352"/>
              <a:gd name="connsiteX0" fmla="*/ 0 w 9110096"/>
              <a:gd name="connsiteY0" fmla="*/ 0 h 8704352"/>
              <a:gd name="connsiteX1" fmla="*/ 9110096 w 9110096"/>
              <a:gd name="connsiteY1" fmla="*/ 0 h 8704352"/>
              <a:gd name="connsiteX2" fmla="*/ 9110096 w 9110096"/>
              <a:gd name="connsiteY2" fmla="*/ 8704352 h 8704352"/>
              <a:gd name="connsiteX3" fmla="*/ 2221 w 9110096"/>
              <a:gd name="connsiteY3" fmla="*/ 3204159 h 8704352"/>
              <a:gd name="connsiteX4" fmla="*/ 0 w 9110096"/>
              <a:gd name="connsiteY4" fmla="*/ 0 h 8704352"/>
              <a:gd name="connsiteX0" fmla="*/ 0 w 9110096"/>
              <a:gd name="connsiteY0" fmla="*/ 0 h 3875205"/>
              <a:gd name="connsiteX1" fmla="*/ 9110096 w 9110096"/>
              <a:gd name="connsiteY1" fmla="*/ 0 h 3875205"/>
              <a:gd name="connsiteX2" fmla="*/ 6931667 w 9110096"/>
              <a:gd name="connsiteY2" fmla="*/ 3875205 h 3875205"/>
              <a:gd name="connsiteX3" fmla="*/ 2221 w 9110096"/>
              <a:gd name="connsiteY3" fmla="*/ 3204159 h 3875205"/>
              <a:gd name="connsiteX4" fmla="*/ 0 w 9110096"/>
              <a:gd name="connsiteY4" fmla="*/ 0 h 3875205"/>
              <a:gd name="connsiteX0" fmla="*/ 0 w 9110096"/>
              <a:gd name="connsiteY0" fmla="*/ 0 h 4206225"/>
              <a:gd name="connsiteX1" fmla="*/ 9110096 w 9110096"/>
              <a:gd name="connsiteY1" fmla="*/ 0 h 4206225"/>
              <a:gd name="connsiteX2" fmla="*/ 8286550 w 9110096"/>
              <a:gd name="connsiteY2" fmla="*/ 4206225 h 4206225"/>
              <a:gd name="connsiteX3" fmla="*/ 2221 w 9110096"/>
              <a:gd name="connsiteY3" fmla="*/ 3204159 h 4206225"/>
              <a:gd name="connsiteX4" fmla="*/ 0 w 9110096"/>
              <a:gd name="connsiteY4" fmla="*/ 0 h 4206225"/>
              <a:gd name="connsiteX0" fmla="*/ 0 w 8809145"/>
              <a:gd name="connsiteY0" fmla="*/ 568 h 4206793"/>
              <a:gd name="connsiteX1" fmla="*/ 8809145 w 8809145"/>
              <a:gd name="connsiteY1" fmla="*/ 0 h 4206793"/>
              <a:gd name="connsiteX2" fmla="*/ 8286550 w 8809145"/>
              <a:gd name="connsiteY2" fmla="*/ 4206793 h 4206793"/>
              <a:gd name="connsiteX3" fmla="*/ 2221 w 8809145"/>
              <a:gd name="connsiteY3" fmla="*/ 3204727 h 4206793"/>
              <a:gd name="connsiteX4" fmla="*/ 0 w 8809145"/>
              <a:gd name="connsiteY4" fmla="*/ 568 h 4206793"/>
              <a:gd name="connsiteX0" fmla="*/ 0 w 8809145"/>
              <a:gd name="connsiteY0" fmla="*/ 568 h 4217991"/>
              <a:gd name="connsiteX1" fmla="*/ 8809145 w 8809145"/>
              <a:gd name="connsiteY1" fmla="*/ 0 h 4217991"/>
              <a:gd name="connsiteX2" fmla="*/ 8303415 w 8809145"/>
              <a:gd name="connsiteY2" fmla="*/ 4217991 h 4217991"/>
              <a:gd name="connsiteX3" fmla="*/ 2221 w 8809145"/>
              <a:gd name="connsiteY3" fmla="*/ 3204727 h 4217991"/>
              <a:gd name="connsiteX4" fmla="*/ 0 w 8809145"/>
              <a:gd name="connsiteY4" fmla="*/ 568 h 421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9145" h="4217991">
                <a:moveTo>
                  <a:pt x="0" y="568"/>
                </a:moveTo>
                <a:lnTo>
                  <a:pt x="8809145" y="0"/>
                </a:lnTo>
                <a:lnTo>
                  <a:pt x="8303415" y="4217991"/>
                </a:lnTo>
                <a:lnTo>
                  <a:pt x="2221" y="3204727"/>
                </a:lnTo>
                <a:cubicBezTo>
                  <a:pt x="1481" y="2136674"/>
                  <a:pt x="740" y="1068621"/>
                  <a:pt x="0" y="568"/>
                </a:cubicBezTo>
                <a:close/>
              </a:path>
            </a:pathLst>
          </a:custGeom>
          <a:solidFill>
            <a:srgbClr val="1A428A"/>
          </a:solidFill>
          <a:ln>
            <a:noFill/>
          </a:ln>
          <a:effectLst>
            <a:outerShdw blurRad="431800" dist="38100" dir="18900000" sx="101000" sy="101000" algn="b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E11E714-D135-A9B7-2EC9-5EBD23250B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6256126" cy="6876127"/>
          </a:xfrm>
          <a:custGeom>
            <a:avLst/>
            <a:gdLst>
              <a:gd name="connsiteX0" fmla="*/ 0 w 5868959"/>
              <a:gd name="connsiteY0" fmla="*/ 0 h 6858000"/>
              <a:gd name="connsiteX1" fmla="*/ 5868959 w 5868959"/>
              <a:gd name="connsiteY1" fmla="*/ 0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5868959"/>
              <a:gd name="connsiteY0" fmla="*/ 0 h 6858000"/>
              <a:gd name="connsiteX1" fmla="*/ 2600658 w 5868959"/>
              <a:gd name="connsiteY1" fmla="*/ 860080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5868959"/>
              <a:gd name="connsiteY0" fmla="*/ 0 h 6858000"/>
              <a:gd name="connsiteX1" fmla="*/ 3895303 w 5868959"/>
              <a:gd name="connsiteY1" fmla="*/ 9055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3895303"/>
              <a:gd name="connsiteY0" fmla="*/ 0 h 6858000"/>
              <a:gd name="connsiteX1" fmla="*/ 3895303 w 3895303"/>
              <a:gd name="connsiteY1" fmla="*/ 9055 h 6858000"/>
              <a:gd name="connsiteX2" fmla="*/ 3343042 w 3895303"/>
              <a:gd name="connsiteY2" fmla="*/ 6740305 h 6858000"/>
              <a:gd name="connsiteX3" fmla="*/ 0 w 3895303"/>
              <a:gd name="connsiteY3" fmla="*/ 6858000 h 6858000"/>
              <a:gd name="connsiteX4" fmla="*/ 0 w 3895303"/>
              <a:gd name="connsiteY4" fmla="*/ 0 h 6858000"/>
              <a:gd name="connsiteX0" fmla="*/ 0 w 3895303"/>
              <a:gd name="connsiteY0" fmla="*/ 0 h 6876107"/>
              <a:gd name="connsiteX1" fmla="*/ 3895303 w 3895303"/>
              <a:gd name="connsiteY1" fmla="*/ 9055 h 6876107"/>
              <a:gd name="connsiteX2" fmla="*/ 3877196 w 3895303"/>
              <a:gd name="connsiteY2" fmla="*/ 6876107 h 6876107"/>
              <a:gd name="connsiteX3" fmla="*/ 0 w 3895303"/>
              <a:gd name="connsiteY3" fmla="*/ 6858000 h 6876107"/>
              <a:gd name="connsiteX4" fmla="*/ 0 w 3895303"/>
              <a:gd name="connsiteY4" fmla="*/ 0 h 6876107"/>
              <a:gd name="connsiteX0" fmla="*/ 0 w 5939077"/>
              <a:gd name="connsiteY0" fmla="*/ 0 h 6876107"/>
              <a:gd name="connsiteX1" fmla="*/ 3895303 w 5939077"/>
              <a:gd name="connsiteY1" fmla="*/ 9055 h 6876107"/>
              <a:gd name="connsiteX2" fmla="*/ 5939073 w 5939077"/>
              <a:gd name="connsiteY2" fmla="*/ 5486400 h 6876107"/>
              <a:gd name="connsiteX3" fmla="*/ 3877196 w 5939077"/>
              <a:gd name="connsiteY3" fmla="*/ 6876107 h 6876107"/>
              <a:gd name="connsiteX4" fmla="*/ 0 w 5939077"/>
              <a:gd name="connsiteY4" fmla="*/ 6858000 h 6876107"/>
              <a:gd name="connsiteX5" fmla="*/ 0 w 5939077"/>
              <a:gd name="connsiteY5" fmla="*/ 0 h 6876107"/>
              <a:gd name="connsiteX0" fmla="*/ 0 w 5939150"/>
              <a:gd name="connsiteY0" fmla="*/ 0 h 6876107"/>
              <a:gd name="connsiteX1" fmla="*/ 3895303 w 5939150"/>
              <a:gd name="connsiteY1" fmla="*/ 9055 h 6876107"/>
              <a:gd name="connsiteX2" fmla="*/ 5939073 w 5939150"/>
              <a:gd name="connsiteY2" fmla="*/ 5486400 h 6876107"/>
              <a:gd name="connsiteX3" fmla="*/ 3877196 w 5939150"/>
              <a:gd name="connsiteY3" fmla="*/ 6876107 h 6876107"/>
              <a:gd name="connsiteX4" fmla="*/ 0 w 5939150"/>
              <a:gd name="connsiteY4" fmla="*/ 6858000 h 6876107"/>
              <a:gd name="connsiteX5" fmla="*/ 0 w 5939150"/>
              <a:gd name="connsiteY5" fmla="*/ 0 h 6876107"/>
              <a:gd name="connsiteX0" fmla="*/ 0 w 5939372"/>
              <a:gd name="connsiteY0" fmla="*/ 0 h 6876107"/>
              <a:gd name="connsiteX1" fmla="*/ 3895303 w 5939372"/>
              <a:gd name="connsiteY1" fmla="*/ 9055 h 6876107"/>
              <a:gd name="connsiteX2" fmla="*/ 5939073 w 5939372"/>
              <a:gd name="connsiteY2" fmla="*/ 5486400 h 6876107"/>
              <a:gd name="connsiteX3" fmla="*/ 3877196 w 5939372"/>
              <a:gd name="connsiteY3" fmla="*/ 6876107 h 6876107"/>
              <a:gd name="connsiteX4" fmla="*/ 0 w 5939372"/>
              <a:gd name="connsiteY4" fmla="*/ 6858000 h 6876107"/>
              <a:gd name="connsiteX5" fmla="*/ 0 w 5939372"/>
              <a:gd name="connsiteY5" fmla="*/ 0 h 6876107"/>
              <a:gd name="connsiteX0" fmla="*/ 0 w 5939280"/>
              <a:gd name="connsiteY0" fmla="*/ 0 h 6876121"/>
              <a:gd name="connsiteX1" fmla="*/ 3895303 w 5939280"/>
              <a:gd name="connsiteY1" fmla="*/ 9055 h 6876121"/>
              <a:gd name="connsiteX2" fmla="*/ 5939073 w 5939280"/>
              <a:gd name="connsiteY2" fmla="*/ 5486400 h 6876121"/>
              <a:gd name="connsiteX3" fmla="*/ 3877196 w 5939280"/>
              <a:gd name="connsiteY3" fmla="*/ 6876107 h 6876121"/>
              <a:gd name="connsiteX4" fmla="*/ 0 w 5939280"/>
              <a:gd name="connsiteY4" fmla="*/ 6858000 h 6876121"/>
              <a:gd name="connsiteX5" fmla="*/ 0 w 5939280"/>
              <a:gd name="connsiteY5" fmla="*/ 0 h 6876121"/>
              <a:gd name="connsiteX0" fmla="*/ 0 w 6219913"/>
              <a:gd name="connsiteY0" fmla="*/ 0 h 6876134"/>
              <a:gd name="connsiteX1" fmla="*/ 3895303 w 6219913"/>
              <a:gd name="connsiteY1" fmla="*/ 9055 h 6876134"/>
              <a:gd name="connsiteX2" fmla="*/ 6219731 w 6219913"/>
              <a:gd name="connsiteY2" fmla="*/ 6129196 h 6876134"/>
              <a:gd name="connsiteX3" fmla="*/ 3877196 w 6219913"/>
              <a:gd name="connsiteY3" fmla="*/ 6876107 h 6876134"/>
              <a:gd name="connsiteX4" fmla="*/ 0 w 6219913"/>
              <a:gd name="connsiteY4" fmla="*/ 6858000 h 6876134"/>
              <a:gd name="connsiteX5" fmla="*/ 0 w 6219913"/>
              <a:gd name="connsiteY5" fmla="*/ 0 h 6876134"/>
              <a:gd name="connsiteX0" fmla="*/ 0 w 6219913"/>
              <a:gd name="connsiteY0" fmla="*/ 0 h 6876134"/>
              <a:gd name="connsiteX1" fmla="*/ 3895303 w 6219913"/>
              <a:gd name="connsiteY1" fmla="*/ 9055 h 6876134"/>
              <a:gd name="connsiteX2" fmla="*/ 6219731 w 6219913"/>
              <a:gd name="connsiteY2" fmla="*/ 6129196 h 6876134"/>
              <a:gd name="connsiteX3" fmla="*/ 3877196 w 6219913"/>
              <a:gd name="connsiteY3" fmla="*/ 6876107 h 6876134"/>
              <a:gd name="connsiteX4" fmla="*/ 0 w 6219913"/>
              <a:gd name="connsiteY4" fmla="*/ 6858000 h 6876134"/>
              <a:gd name="connsiteX5" fmla="*/ 0 w 6219913"/>
              <a:gd name="connsiteY5" fmla="*/ 0 h 6876134"/>
              <a:gd name="connsiteX0" fmla="*/ 0 w 6283283"/>
              <a:gd name="connsiteY0" fmla="*/ 0 h 6876130"/>
              <a:gd name="connsiteX1" fmla="*/ 3895303 w 6283283"/>
              <a:gd name="connsiteY1" fmla="*/ 9055 h 6876130"/>
              <a:gd name="connsiteX2" fmla="*/ 6283105 w 6283283"/>
              <a:gd name="connsiteY2" fmla="*/ 5984340 h 6876130"/>
              <a:gd name="connsiteX3" fmla="*/ 3877196 w 6283283"/>
              <a:gd name="connsiteY3" fmla="*/ 6876107 h 6876130"/>
              <a:gd name="connsiteX4" fmla="*/ 0 w 6283283"/>
              <a:gd name="connsiteY4" fmla="*/ 6858000 h 6876130"/>
              <a:gd name="connsiteX5" fmla="*/ 0 w 6283283"/>
              <a:gd name="connsiteY5" fmla="*/ 0 h 6876130"/>
              <a:gd name="connsiteX0" fmla="*/ 0 w 5278473"/>
              <a:gd name="connsiteY0" fmla="*/ 0 h 6876115"/>
              <a:gd name="connsiteX1" fmla="*/ 3895303 w 5278473"/>
              <a:gd name="connsiteY1" fmla="*/ 9055 h 6876115"/>
              <a:gd name="connsiteX2" fmla="*/ 5278171 w 5278473"/>
              <a:gd name="connsiteY2" fmla="*/ 4436197 h 6876115"/>
              <a:gd name="connsiteX3" fmla="*/ 3877196 w 5278473"/>
              <a:gd name="connsiteY3" fmla="*/ 6876107 h 6876115"/>
              <a:gd name="connsiteX4" fmla="*/ 0 w 5278473"/>
              <a:gd name="connsiteY4" fmla="*/ 6858000 h 6876115"/>
              <a:gd name="connsiteX5" fmla="*/ 0 w 5278473"/>
              <a:gd name="connsiteY5" fmla="*/ 0 h 6876115"/>
              <a:gd name="connsiteX0" fmla="*/ 0 w 6256126"/>
              <a:gd name="connsiteY0" fmla="*/ 0 h 6876127"/>
              <a:gd name="connsiteX1" fmla="*/ 3895303 w 6256126"/>
              <a:gd name="connsiteY1" fmla="*/ 9055 h 6876127"/>
              <a:gd name="connsiteX2" fmla="*/ 6255946 w 6256126"/>
              <a:gd name="connsiteY2" fmla="*/ 5884751 h 6876127"/>
              <a:gd name="connsiteX3" fmla="*/ 3877196 w 6256126"/>
              <a:gd name="connsiteY3" fmla="*/ 6876107 h 6876127"/>
              <a:gd name="connsiteX4" fmla="*/ 0 w 6256126"/>
              <a:gd name="connsiteY4" fmla="*/ 6858000 h 6876127"/>
              <a:gd name="connsiteX5" fmla="*/ 0 w 6256126"/>
              <a:gd name="connsiteY5" fmla="*/ 0 h 687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6126" h="6876127">
                <a:moveTo>
                  <a:pt x="0" y="0"/>
                </a:moveTo>
                <a:lnTo>
                  <a:pt x="3895303" y="9055"/>
                </a:lnTo>
                <a:cubicBezTo>
                  <a:pt x="3880214" y="7546"/>
                  <a:pt x="6268018" y="5899086"/>
                  <a:pt x="6255946" y="5884751"/>
                </a:cubicBezTo>
                <a:cubicBezTo>
                  <a:pt x="6280088" y="5888523"/>
                  <a:pt x="3871161" y="6881388"/>
                  <a:pt x="3877196" y="687610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dist="50800" dir="3000000" sx="102000" sy="102000" algn="tl" rotWithShape="0">
              <a:prstClr val="black">
                <a:alpha val="36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lang="en-US"/>
            </a:lvl1pPr>
          </a:lstStyle>
          <a:p>
            <a:pPr lvl="0"/>
            <a:r>
              <a:rPr lang="en-US" dirty="0"/>
              <a:t>Click here to add a picture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5871CAFA-8AAC-02E5-10AA-01136BFA982E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37BA0150-125C-0167-E082-491B39431C4D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603917A-D69D-D98F-6585-CB5F991A1BC2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6B4C8AD-0E88-DA55-8962-639D80178914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56FE0A8C-89C3-CDCA-CBAC-43186925E263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7730E52-CFEA-CAFA-58ED-CCB6612B5399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D5118CC0-C105-963E-BBAE-9BA25FB8D01A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6EECC1E0-268B-F4AE-E322-CD0A4210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053" y="3562343"/>
            <a:ext cx="5412780" cy="1325563"/>
          </a:xfrm>
          <a:prstGeom prst="rect">
            <a:avLst/>
          </a:prstGeom>
        </p:spPr>
        <p:txBody>
          <a:bodyPr/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935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5A54BA6A-B930-633E-41DA-7C806080A1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6375" y="2133600"/>
            <a:ext cx="2260600" cy="115252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200" b="0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here to add a few lines of text pertaining to this point along the timeline.</a:t>
            </a:r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11436617-0ADA-DEC7-BDEE-0C12A5002D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4115" y="3286125"/>
            <a:ext cx="2271785" cy="4635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i="0">
                <a:solidFill>
                  <a:srgbClr val="1A428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MM/YY</a:t>
            </a:r>
            <a:endParaRPr lang="en-US" dirty="0"/>
          </a:p>
        </p:txBody>
      </p:sp>
      <p:sp>
        <p:nvSpPr>
          <p:cNvPr id="92" name="Picture Placeholder 90">
            <a:extLst>
              <a:ext uri="{FF2B5EF4-FFF2-40B4-BE49-F238E27FC236}">
                <a16:creationId xmlns:a16="http://schemas.microsoft.com/office/drawing/2014/main" id="{347F6A24-6D25-1BBD-B9FD-CFF78032C5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49271" y="4956810"/>
            <a:ext cx="914400" cy="914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here a add a Metis icon</a:t>
            </a:r>
          </a:p>
        </p:txBody>
      </p:sp>
      <p:sp>
        <p:nvSpPr>
          <p:cNvPr id="94" name="Text Placeholder 86">
            <a:extLst>
              <a:ext uri="{FF2B5EF4-FFF2-40B4-BE49-F238E27FC236}">
                <a16:creationId xmlns:a16="http://schemas.microsoft.com/office/drawing/2014/main" id="{0F419834-513B-3EE0-EBED-9DA3BC9954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1293" y="2133600"/>
            <a:ext cx="2260600" cy="115252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50000"/>
              </a:lnSpc>
              <a:buNone/>
              <a:defRPr lang="en-US" sz="12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here to add a few lines of text pertaining to this point along the timeline.</a:t>
            </a:r>
          </a:p>
        </p:txBody>
      </p:sp>
      <p:sp>
        <p:nvSpPr>
          <p:cNvPr id="95" name="Text Placeholder 83">
            <a:extLst>
              <a:ext uri="{FF2B5EF4-FFF2-40B4-BE49-F238E27FC236}">
                <a16:creationId xmlns:a16="http://schemas.microsoft.com/office/drawing/2014/main" id="{7C48D518-CA6A-0749-82E6-1275B814B3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1291" y="3286125"/>
            <a:ext cx="2269287" cy="4635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i="0">
                <a:solidFill>
                  <a:srgbClr val="1A428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MM/YY</a:t>
            </a:r>
            <a:endParaRPr lang="en-US" dirty="0"/>
          </a:p>
        </p:txBody>
      </p:sp>
      <p:sp>
        <p:nvSpPr>
          <p:cNvPr id="96" name="Picture Placeholder 90">
            <a:extLst>
              <a:ext uri="{FF2B5EF4-FFF2-40B4-BE49-F238E27FC236}">
                <a16:creationId xmlns:a16="http://schemas.microsoft.com/office/drawing/2014/main" id="{B0B15550-E99C-F2B5-E665-EB0BE3A576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44189" y="4956810"/>
            <a:ext cx="914400" cy="914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here a add a Metis icon</a:t>
            </a:r>
          </a:p>
        </p:txBody>
      </p:sp>
      <p:sp>
        <p:nvSpPr>
          <p:cNvPr id="98" name="Text Placeholder 86">
            <a:extLst>
              <a:ext uri="{FF2B5EF4-FFF2-40B4-BE49-F238E27FC236}">
                <a16:creationId xmlns:a16="http://schemas.microsoft.com/office/drawing/2014/main" id="{01D74978-5BED-B36E-7345-A4608BBB77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7285" y="2133600"/>
            <a:ext cx="2260600" cy="115252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50000"/>
              </a:lnSpc>
              <a:buNone/>
              <a:defRPr lang="en-US" sz="12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here to add a few lines of text pertaining to this point along the timeline.</a:t>
            </a:r>
          </a:p>
        </p:txBody>
      </p:sp>
      <p:sp>
        <p:nvSpPr>
          <p:cNvPr id="99" name="Text Placeholder 83">
            <a:extLst>
              <a:ext uri="{FF2B5EF4-FFF2-40B4-BE49-F238E27FC236}">
                <a16:creationId xmlns:a16="http://schemas.microsoft.com/office/drawing/2014/main" id="{76AFC930-9765-607A-8B7D-CE7A3B1803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5387" y="3286125"/>
            <a:ext cx="2260236" cy="4635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i="0">
                <a:solidFill>
                  <a:srgbClr val="1A428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MM/YY</a:t>
            </a:r>
            <a:endParaRPr lang="en-US" dirty="0"/>
          </a:p>
        </p:txBody>
      </p:sp>
      <p:sp>
        <p:nvSpPr>
          <p:cNvPr id="100" name="Picture Placeholder 90">
            <a:extLst>
              <a:ext uri="{FF2B5EF4-FFF2-40B4-BE49-F238E27FC236}">
                <a16:creationId xmlns:a16="http://schemas.microsoft.com/office/drawing/2014/main" id="{AC455D0C-AC8C-304E-96E4-AE8D7CD78A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0181" y="4956810"/>
            <a:ext cx="914400" cy="914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here a add a Metis icon</a:t>
            </a:r>
          </a:p>
        </p:txBody>
      </p:sp>
      <p:sp>
        <p:nvSpPr>
          <p:cNvPr id="103" name="Text Placeholder 83">
            <a:extLst>
              <a:ext uri="{FF2B5EF4-FFF2-40B4-BE49-F238E27FC236}">
                <a16:creationId xmlns:a16="http://schemas.microsoft.com/office/drawing/2014/main" id="{88043F0D-FF55-10BD-8482-99AC8356B2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6721" y="4518416"/>
            <a:ext cx="2260598" cy="4635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i="0">
                <a:solidFill>
                  <a:srgbClr val="1A428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MM/YY</a:t>
            </a:r>
            <a:endParaRPr lang="en-US" dirty="0"/>
          </a:p>
        </p:txBody>
      </p:sp>
      <p:sp>
        <p:nvSpPr>
          <p:cNvPr id="105" name="Text Placeholder 86">
            <a:extLst>
              <a:ext uri="{FF2B5EF4-FFF2-40B4-BE49-F238E27FC236}">
                <a16:creationId xmlns:a16="http://schemas.microsoft.com/office/drawing/2014/main" id="{5786ADC0-86CB-79F4-77F2-8C4F4AE3F1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16957" y="4987752"/>
            <a:ext cx="2260600" cy="1152525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lang="en-US" sz="12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here to add a few lines of text pertaining to this point along the timeline.</a:t>
            </a:r>
          </a:p>
        </p:txBody>
      </p:sp>
      <p:sp>
        <p:nvSpPr>
          <p:cNvPr id="107" name="Picture Placeholder 90">
            <a:extLst>
              <a:ext uri="{FF2B5EF4-FFF2-40B4-BE49-F238E27FC236}">
                <a16:creationId xmlns:a16="http://schemas.microsoft.com/office/drawing/2014/main" id="{B6772ABF-69BA-A6A5-CEE9-B9C048F5C83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86440" y="2546717"/>
            <a:ext cx="914400" cy="914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here a add a Metis icon</a:t>
            </a:r>
          </a:p>
        </p:txBody>
      </p:sp>
      <p:sp>
        <p:nvSpPr>
          <p:cNvPr id="108" name="Text Placeholder 83">
            <a:extLst>
              <a:ext uri="{FF2B5EF4-FFF2-40B4-BE49-F238E27FC236}">
                <a16:creationId xmlns:a16="http://schemas.microsoft.com/office/drawing/2014/main" id="{87422958-FB8E-0463-0C33-084865827A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11401" y="4518416"/>
            <a:ext cx="2260835" cy="4635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0" i="0">
                <a:solidFill>
                  <a:srgbClr val="1A428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1" i="0">
                <a:solidFill>
                  <a:srgbClr val="1A428A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MM/YY</a:t>
            </a:r>
            <a:endParaRPr lang="en-US" dirty="0"/>
          </a:p>
        </p:txBody>
      </p:sp>
      <p:sp>
        <p:nvSpPr>
          <p:cNvPr id="109" name="Text Placeholder 86">
            <a:extLst>
              <a:ext uri="{FF2B5EF4-FFF2-40B4-BE49-F238E27FC236}">
                <a16:creationId xmlns:a16="http://schemas.microsoft.com/office/drawing/2014/main" id="{6FCF028A-90D6-D96D-F329-6D0FF25B07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1639" y="4987752"/>
            <a:ext cx="2260600" cy="1152525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lang="en-US" sz="12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here to add a few lines of text pertaining to this point along the timeline.</a:t>
            </a:r>
          </a:p>
        </p:txBody>
      </p:sp>
      <p:sp>
        <p:nvSpPr>
          <p:cNvPr id="110" name="Picture Placeholder 90">
            <a:extLst>
              <a:ext uri="{FF2B5EF4-FFF2-40B4-BE49-F238E27FC236}">
                <a16:creationId xmlns:a16="http://schemas.microsoft.com/office/drawing/2014/main" id="{2000E637-AFFC-2DC2-B20B-B01CF35F2EA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1758" y="2546717"/>
            <a:ext cx="914400" cy="9144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here a add a Metis icon</a:t>
            </a:r>
          </a:p>
        </p:txBody>
      </p:sp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8AD6410A-DB7D-D821-D26D-AE88D440EE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80" y="365125"/>
            <a:ext cx="1084072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0" i="0" u="none" strike="noStrike" cap="none">
                <a:solidFill>
                  <a:srgbClr val="19428A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630BA1-6C2D-16DA-8E1A-E8411E20908A}"/>
              </a:ext>
            </a:extLst>
          </p:cNvPr>
          <p:cNvCxnSpPr>
            <a:cxnSpLocks/>
          </p:cNvCxnSpPr>
          <p:nvPr userDrawn="1"/>
        </p:nvCxnSpPr>
        <p:spPr>
          <a:xfrm>
            <a:off x="142240" y="4192805"/>
            <a:ext cx="11807661" cy="0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32B5257F-54AD-D40A-2485-B7AB54300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3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ADF4DFA3-3BE0-EB92-CB8B-A97EF6579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CADF2-F406-6A4B-432D-47D1489E70E3}"/>
              </a:ext>
            </a:extLst>
          </p:cNvPr>
          <p:cNvSpPr/>
          <p:nvPr userDrawn="1"/>
        </p:nvSpPr>
        <p:spPr>
          <a:xfrm>
            <a:off x="595022" y="2856908"/>
            <a:ext cx="2050866" cy="3015160"/>
          </a:xfrm>
          <a:prstGeom prst="rect">
            <a:avLst/>
          </a:pr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124D201-0EB6-F0C3-0F39-691F8E9E1B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894" y="1645268"/>
            <a:ext cx="11098212" cy="512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 algn="ctr">
              <a:buNone/>
              <a:defRPr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 algn="ctr">
              <a:buNone/>
              <a:defRPr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 algn="ctr">
              <a:buNone/>
              <a:defRPr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here to insert subtitle text</a:t>
            </a:r>
            <a:endParaRPr lang="en-US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905EE1DF-D075-6713-8697-4AC3C29DE4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026" y="3284596"/>
            <a:ext cx="19308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 algn="ctr">
              <a:buNone/>
              <a:defRPr lang="en-GB" sz="14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GB" dirty="0"/>
              <a:t>Click to add  title text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BEBAADF2-7EF4-3874-5E3B-B5F252C8F3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58" y="3758944"/>
            <a:ext cx="1864594" cy="18037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here to enter body text for this block</a:t>
            </a:r>
          </a:p>
        </p:txBody>
      </p:sp>
      <p:sp>
        <p:nvSpPr>
          <p:cNvPr id="49" name="Picture Placeholder 47">
            <a:extLst>
              <a:ext uri="{FF2B5EF4-FFF2-40B4-BE49-F238E27FC236}">
                <a16:creationId xmlns:a16="http://schemas.microsoft.com/office/drawing/2014/main" id="{8DECB1CD-C42C-D0A9-F21C-0F952A3961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25949" y="2362402"/>
            <a:ext cx="989012" cy="989012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here to add one of the custom Metis icons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2D9501-C7DD-E369-4F18-1F1C42DF7228}"/>
              </a:ext>
            </a:extLst>
          </p:cNvPr>
          <p:cNvSpPr/>
          <p:nvPr userDrawn="1"/>
        </p:nvSpPr>
        <p:spPr>
          <a:xfrm>
            <a:off x="2802817" y="2856908"/>
            <a:ext cx="2050866" cy="3015160"/>
          </a:xfrm>
          <a:prstGeom prst="rect">
            <a:avLst/>
          </a:pr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65CB76E2-C2D7-BF4F-9818-331A33CC6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2821" y="3284596"/>
            <a:ext cx="19308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 algn="ctr">
              <a:buNone/>
              <a:defRPr lang="en-GB" sz="14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GB" dirty="0"/>
              <a:t>Click to add  title text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A9A51FE2-23C2-B1DC-22CC-F582B52B55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5953" y="3758944"/>
            <a:ext cx="1864594" cy="18037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here to enter body text for this block</a:t>
            </a:r>
          </a:p>
        </p:txBody>
      </p:sp>
      <p:sp>
        <p:nvSpPr>
          <p:cNvPr id="18" name="Picture Placeholder 47">
            <a:extLst>
              <a:ext uri="{FF2B5EF4-FFF2-40B4-BE49-F238E27FC236}">
                <a16:creationId xmlns:a16="http://schemas.microsoft.com/office/drawing/2014/main" id="{47DCC812-DC14-C634-A7FA-3C957FD485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744" y="2362402"/>
            <a:ext cx="989012" cy="989012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here to add one of the custom Metis icons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65698B-0A56-F27E-68A9-CB99177521B7}"/>
              </a:ext>
            </a:extLst>
          </p:cNvPr>
          <p:cNvSpPr/>
          <p:nvPr userDrawn="1"/>
        </p:nvSpPr>
        <p:spPr>
          <a:xfrm>
            <a:off x="5010612" y="2856908"/>
            <a:ext cx="2050866" cy="3015160"/>
          </a:xfrm>
          <a:prstGeom prst="rect">
            <a:avLst/>
          </a:pr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9F3F289E-6C4F-DE3E-0162-31EE65A395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0616" y="3284596"/>
            <a:ext cx="19308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 algn="ctr">
              <a:buNone/>
              <a:defRPr lang="en-GB" sz="14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GB" dirty="0"/>
              <a:t>Click to add  title text</a:t>
            </a:r>
          </a:p>
        </p:txBody>
      </p:sp>
      <p:sp>
        <p:nvSpPr>
          <p:cNvPr id="21" name="Text Placeholder 45">
            <a:extLst>
              <a:ext uri="{FF2B5EF4-FFF2-40B4-BE49-F238E27FC236}">
                <a16:creationId xmlns:a16="http://schemas.microsoft.com/office/drawing/2014/main" id="{C75584DA-95F6-D2FB-B828-3A8605790B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3748" y="3758944"/>
            <a:ext cx="1864594" cy="18037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here to enter body text for this block</a:t>
            </a:r>
          </a:p>
        </p:txBody>
      </p:sp>
      <p:sp>
        <p:nvSpPr>
          <p:cNvPr id="22" name="Picture Placeholder 47">
            <a:extLst>
              <a:ext uri="{FF2B5EF4-FFF2-40B4-BE49-F238E27FC236}">
                <a16:creationId xmlns:a16="http://schemas.microsoft.com/office/drawing/2014/main" id="{9C382DA3-43F7-AE29-BA1B-DA336A0734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41539" y="2362402"/>
            <a:ext cx="989012" cy="989012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here to add one of the custom Metis icons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97177E-2F7B-AC8D-4AA9-75CBF5A190F7}"/>
              </a:ext>
            </a:extLst>
          </p:cNvPr>
          <p:cNvSpPr/>
          <p:nvPr userDrawn="1"/>
        </p:nvSpPr>
        <p:spPr>
          <a:xfrm>
            <a:off x="7218407" y="2856908"/>
            <a:ext cx="2050866" cy="3015160"/>
          </a:xfrm>
          <a:prstGeom prst="rect">
            <a:avLst/>
          </a:pr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 Placeholder 42">
            <a:extLst>
              <a:ext uri="{FF2B5EF4-FFF2-40B4-BE49-F238E27FC236}">
                <a16:creationId xmlns:a16="http://schemas.microsoft.com/office/drawing/2014/main" id="{42C64D7C-F082-02FD-9C1B-F529CC55AA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78411" y="3284596"/>
            <a:ext cx="19308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 algn="ctr">
              <a:buNone/>
              <a:defRPr lang="en-GB" sz="14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GB" dirty="0"/>
              <a:t>Click to add  title text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10BFF93D-4EAB-282F-D03E-ADDBCD92E8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1543" y="3758944"/>
            <a:ext cx="1864594" cy="18037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here to enter body text for this block</a:t>
            </a:r>
          </a:p>
        </p:txBody>
      </p:sp>
      <p:sp>
        <p:nvSpPr>
          <p:cNvPr id="26" name="Picture Placeholder 47">
            <a:extLst>
              <a:ext uri="{FF2B5EF4-FFF2-40B4-BE49-F238E27FC236}">
                <a16:creationId xmlns:a16="http://schemas.microsoft.com/office/drawing/2014/main" id="{CF270C86-1B8D-7890-40D6-636025614A2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49334" y="2362402"/>
            <a:ext cx="989012" cy="989012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here to add one of the custom Metis icons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95558E-B559-4388-E3D1-D71CC1482C51}"/>
              </a:ext>
            </a:extLst>
          </p:cNvPr>
          <p:cNvSpPr/>
          <p:nvPr userDrawn="1"/>
        </p:nvSpPr>
        <p:spPr>
          <a:xfrm>
            <a:off x="9426202" y="2856908"/>
            <a:ext cx="2050866" cy="3015160"/>
          </a:xfrm>
          <a:prstGeom prst="rect">
            <a:avLst/>
          </a:pr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 Placeholder 42">
            <a:extLst>
              <a:ext uri="{FF2B5EF4-FFF2-40B4-BE49-F238E27FC236}">
                <a16:creationId xmlns:a16="http://schemas.microsoft.com/office/drawing/2014/main" id="{B15E6E8E-C456-2717-5D59-294E34B3EB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86206" y="3284596"/>
            <a:ext cx="193085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 algn="ctr">
              <a:buNone/>
              <a:defRPr lang="en-GB" sz="14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GB" dirty="0"/>
              <a:t>Click to add  title text</a:t>
            </a:r>
          </a:p>
        </p:txBody>
      </p:sp>
      <p:sp>
        <p:nvSpPr>
          <p:cNvPr id="29" name="Text Placeholder 45">
            <a:extLst>
              <a:ext uri="{FF2B5EF4-FFF2-40B4-BE49-F238E27FC236}">
                <a16:creationId xmlns:a16="http://schemas.microsoft.com/office/drawing/2014/main" id="{C55877C3-9BB0-7D3F-6174-DCD9B181F0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19338" y="3758944"/>
            <a:ext cx="1864594" cy="18037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algn="ct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here to enter body text for this block</a:t>
            </a:r>
          </a:p>
        </p:txBody>
      </p:sp>
      <p:sp>
        <p:nvSpPr>
          <p:cNvPr id="30" name="Picture Placeholder 47">
            <a:extLst>
              <a:ext uri="{FF2B5EF4-FFF2-40B4-BE49-F238E27FC236}">
                <a16:creationId xmlns:a16="http://schemas.microsoft.com/office/drawing/2014/main" id="{15D8CFA3-F312-B19F-51FE-DD861B2AE2C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57129" y="2362402"/>
            <a:ext cx="989012" cy="989012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here to add one of the custom Metis icons</a:t>
            </a:r>
          </a:p>
        </p:txBody>
      </p:sp>
      <p:sp>
        <p:nvSpPr>
          <p:cNvPr id="2" name="Google Shape;27;p32">
            <a:extLst>
              <a:ext uri="{FF2B5EF4-FFF2-40B4-BE49-F238E27FC236}">
                <a16:creationId xmlns:a16="http://schemas.microsoft.com/office/drawing/2014/main" id="{811CE15B-B6D1-8691-D425-64C7378FB2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895" y="904968"/>
            <a:ext cx="11098211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206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75F8E26-9735-CFA2-516C-238528089598}"/>
              </a:ext>
            </a:extLst>
          </p:cNvPr>
          <p:cNvSpPr/>
          <p:nvPr userDrawn="1"/>
        </p:nvSpPr>
        <p:spPr>
          <a:xfrm rot="20700000">
            <a:off x="2770823" y="1307257"/>
            <a:ext cx="9421060" cy="6717433"/>
          </a:xfrm>
          <a:custGeom>
            <a:avLst/>
            <a:gdLst>
              <a:gd name="connsiteX0" fmla="*/ 9421059 w 9421060"/>
              <a:gd name="connsiteY0" fmla="*/ 0 h 6717433"/>
              <a:gd name="connsiteX1" fmla="*/ 9421060 w 9421060"/>
              <a:gd name="connsiteY1" fmla="*/ 4049279 h 6717433"/>
              <a:gd name="connsiteX2" fmla="*/ 8706130 w 9421060"/>
              <a:gd name="connsiteY2" fmla="*/ 6717433 h 6717433"/>
              <a:gd name="connsiteX3" fmla="*/ 0 w 9421060"/>
              <a:gd name="connsiteY3" fmla="*/ 4384632 h 6717433"/>
              <a:gd name="connsiteX4" fmla="*/ 0 w 9421060"/>
              <a:gd name="connsiteY4" fmla="*/ 0 h 671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060" h="6717433">
                <a:moveTo>
                  <a:pt x="9421059" y="0"/>
                </a:moveTo>
                <a:lnTo>
                  <a:pt x="9421060" y="4049279"/>
                </a:lnTo>
                <a:lnTo>
                  <a:pt x="8706130" y="6717433"/>
                </a:lnTo>
                <a:lnTo>
                  <a:pt x="0" y="4384632"/>
                </a:lnTo>
                <a:lnTo>
                  <a:pt x="0" y="0"/>
                </a:lnTo>
                <a:close/>
              </a:path>
            </a:pathLst>
          </a:custGeom>
          <a:solidFill>
            <a:srgbClr val="1A428A"/>
          </a:solidFill>
          <a:ln>
            <a:noFill/>
          </a:ln>
          <a:effectLst>
            <a:outerShdw blurRad="431800" dist="38100" dir="18900000" sx="101000" sy="101000" algn="b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10B56E2B-E815-2956-5119-91450E08380B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9C1B70FC-FAFF-BFE7-4646-6F79194B8AFB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43B628A-B45E-ADDA-3E43-FD9142A647D7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475D9343-DC01-E9FC-468A-0EC69F3F5A5F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12E7DB16-350F-5A5B-FBF5-DF2CB7997E06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C1A66C7F-FDF8-85EC-DBA2-C3A8E5799BB5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12CD8AF-401C-6DCA-132E-1C474EFEE4C2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9B4CC67-655E-79E2-BFBD-A23E622276AD}"/>
              </a:ext>
            </a:extLst>
          </p:cNvPr>
          <p:cNvSpPr/>
          <p:nvPr userDrawn="1"/>
        </p:nvSpPr>
        <p:spPr>
          <a:xfrm>
            <a:off x="6552715" y="1836741"/>
            <a:ext cx="739288" cy="739288"/>
          </a:xfrm>
          <a:prstGeom prst="ellipse">
            <a:avLst/>
          </a:prstGeom>
          <a:solidFill>
            <a:srgbClr val="CE0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4E1FA1-309D-1BCA-38B5-331E4E194AD6}"/>
              </a:ext>
            </a:extLst>
          </p:cNvPr>
          <p:cNvSpPr/>
          <p:nvPr userDrawn="1"/>
        </p:nvSpPr>
        <p:spPr>
          <a:xfrm>
            <a:off x="6552715" y="3425696"/>
            <a:ext cx="739288" cy="739288"/>
          </a:xfrm>
          <a:prstGeom prst="ellipse">
            <a:avLst/>
          </a:prstGeom>
          <a:solidFill>
            <a:srgbClr val="CE0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B980D7-32E9-4910-7A00-B5458928C345}"/>
              </a:ext>
            </a:extLst>
          </p:cNvPr>
          <p:cNvSpPr/>
          <p:nvPr userDrawn="1"/>
        </p:nvSpPr>
        <p:spPr>
          <a:xfrm>
            <a:off x="6552715" y="4900928"/>
            <a:ext cx="739288" cy="739288"/>
          </a:xfrm>
          <a:prstGeom prst="ellipse">
            <a:avLst/>
          </a:prstGeom>
          <a:solidFill>
            <a:srgbClr val="CE0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551">
            <a:extLst>
              <a:ext uri="{FF2B5EF4-FFF2-40B4-BE49-F238E27FC236}">
                <a16:creationId xmlns:a16="http://schemas.microsoft.com/office/drawing/2014/main" id="{C8E29913-2A4C-4F8A-36A7-EFD9EC9BCA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2346" y="2861172"/>
            <a:ext cx="2331864" cy="233556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547">
            <a:extLst>
              <a:ext uri="{FF2B5EF4-FFF2-40B4-BE49-F238E27FC236}">
                <a16:creationId xmlns:a16="http://schemas.microsoft.com/office/drawing/2014/main" id="{F73B3B64-AE02-AA5E-6999-81A2DD9FFB2E}"/>
              </a:ext>
            </a:extLst>
          </p:cNvPr>
          <p:cNvSpPr>
            <a:spLocks/>
          </p:cNvSpPr>
          <p:nvPr userDrawn="1"/>
        </p:nvSpPr>
        <p:spPr bwMode="auto">
          <a:xfrm>
            <a:off x="1302262" y="2231088"/>
            <a:ext cx="1794169" cy="1799712"/>
          </a:xfrm>
          <a:custGeom>
            <a:avLst/>
            <a:gdLst>
              <a:gd name="T0" fmla="*/ 410 w 410"/>
              <a:gd name="T1" fmla="*/ 0 h 411"/>
              <a:gd name="T2" fmla="*/ 410 w 410"/>
              <a:gd name="T3" fmla="*/ 411 h 411"/>
              <a:gd name="T4" fmla="*/ 0 w 410"/>
              <a:gd name="T5" fmla="*/ 411 h 411"/>
              <a:gd name="T6" fmla="*/ 0 w 410"/>
              <a:gd name="T7" fmla="*/ 410 h 411"/>
              <a:gd name="T8" fmla="*/ 95 w 410"/>
              <a:gd name="T9" fmla="*/ 147 h 411"/>
              <a:gd name="T10" fmla="*/ 410 w 410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411">
                <a:moveTo>
                  <a:pt x="410" y="0"/>
                </a:moveTo>
                <a:cubicBezTo>
                  <a:pt x="410" y="411"/>
                  <a:pt x="410" y="411"/>
                  <a:pt x="410" y="411"/>
                </a:cubicBezTo>
                <a:cubicBezTo>
                  <a:pt x="0" y="411"/>
                  <a:pt x="0" y="411"/>
                  <a:pt x="0" y="411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10"/>
                  <a:pt x="36" y="218"/>
                  <a:pt x="95" y="147"/>
                </a:cubicBezTo>
                <a:cubicBezTo>
                  <a:pt x="170" y="57"/>
                  <a:pt x="284" y="0"/>
                  <a:pt x="410" y="0"/>
                </a:cubicBezTo>
                <a:close/>
              </a:path>
            </a:pathLst>
          </a:custGeom>
          <a:solidFill>
            <a:srgbClr val="0F25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66" name="Freeform 548">
            <a:extLst>
              <a:ext uri="{FF2B5EF4-FFF2-40B4-BE49-F238E27FC236}">
                <a16:creationId xmlns:a16="http://schemas.microsoft.com/office/drawing/2014/main" id="{C0592A2B-6ED7-5161-036D-F6A25311C48A}"/>
              </a:ext>
            </a:extLst>
          </p:cNvPr>
          <p:cNvSpPr>
            <a:spLocks/>
          </p:cNvSpPr>
          <p:nvPr userDrawn="1"/>
        </p:nvSpPr>
        <p:spPr bwMode="auto">
          <a:xfrm>
            <a:off x="1302262" y="4030800"/>
            <a:ext cx="1794169" cy="1796016"/>
          </a:xfrm>
          <a:custGeom>
            <a:avLst/>
            <a:gdLst>
              <a:gd name="T0" fmla="*/ 410 w 410"/>
              <a:gd name="T1" fmla="*/ 0 h 410"/>
              <a:gd name="T2" fmla="*/ 410 w 410"/>
              <a:gd name="T3" fmla="*/ 410 h 410"/>
              <a:gd name="T4" fmla="*/ 147 w 410"/>
              <a:gd name="T5" fmla="*/ 315 h 410"/>
              <a:gd name="T6" fmla="*/ 0 w 410"/>
              <a:gd name="T7" fmla="*/ 0 h 410"/>
              <a:gd name="T8" fmla="*/ 410 w 410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0" h="410">
                <a:moveTo>
                  <a:pt x="410" y="0"/>
                </a:moveTo>
                <a:cubicBezTo>
                  <a:pt x="410" y="410"/>
                  <a:pt x="410" y="410"/>
                  <a:pt x="410" y="410"/>
                </a:cubicBezTo>
                <a:cubicBezTo>
                  <a:pt x="310" y="410"/>
                  <a:pt x="219" y="375"/>
                  <a:pt x="147" y="315"/>
                </a:cubicBezTo>
                <a:cubicBezTo>
                  <a:pt x="57" y="240"/>
                  <a:pt x="0" y="126"/>
                  <a:pt x="0" y="0"/>
                </a:cubicBezTo>
                <a:lnTo>
                  <a:pt x="410" y="0"/>
                </a:lnTo>
                <a:close/>
              </a:path>
            </a:pathLst>
          </a:custGeom>
          <a:solidFill>
            <a:srgbClr val="0F25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67" name="Freeform 549">
            <a:extLst>
              <a:ext uri="{FF2B5EF4-FFF2-40B4-BE49-F238E27FC236}">
                <a16:creationId xmlns:a16="http://schemas.microsoft.com/office/drawing/2014/main" id="{2F0D6D0B-DBB6-998A-1254-DCEDA7E3C00C}"/>
              </a:ext>
            </a:extLst>
          </p:cNvPr>
          <p:cNvSpPr>
            <a:spLocks/>
          </p:cNvSpPr>
          <p:nvPr userDrawn="1"/>
        </p:nvSpPr>
        <p:spPr bwMode="auto">
          <a:xfrm>
            <a:off x="3096431" y="4030800"/>
            <a:ext cx="1797864" cy="1796016"/>
          </a:xfrm>
          <a:custGeom>
            <a:avLst/>
            <a:gdLst>
              <a:gd name="T0" fmla="*/ 411 w 411"/>
              <a:gd name="T1" fmla="*/ 0 h 410"/>
              <a:gd name="T2" fmla="*/ 316 w 411"/>
              <a:gd name="T3" fmla="*/ 263 h 410"/>
              <a:gd name="T4" fmla="*/ 0 w 411"/>
              <a:gd name="T5" fmla="*/ 410 h 410"/>
              <a:gd name="T6" fmla="*/ 0 w 411"/>
              <a:gd name="T7" fmla="*/ 0 h 410"/>
              <a:gd name="T8" fmla="*/ 411 w 411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1" h="410">
                <a:moveTo>
                  <a:pt x="411" y="0"/>
                </a:moveTo>
                <a:cubicBezTo>
                  <a:pt x="411" y="100"/>
                  <a:pt x="375" y="191"/>
                  <a:pt x="316" y="263"/>
                </a:cubicBezTo>
                <a:cubicBezTo>
                  <a:pt x="241" y="353"/>
                  <a:pt x="127" y="410"/>
                  <a:pt x="0" y="410"/>
                </a:cubicBezTo>
                <a:cubicBezTo>
                  <a:pt x="0" y="0"/>
                  <a:pt x="0" y="0"/>
                  <a:pt x="0" y="0"/>
                </a:cubicBezTo>
                <a:lnTo>
                  <a:pt x="411" y="0"/>
                </a:lnTo>
                <a:close/>
              </a:path>
            </a:pathLst>
          </a:custGeom>
          <a:solidFill>
            <a:srgbClr val="0F25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68" name="Freeform 550">
            <a:extLst>
              <a:ext uri="{FF2B5EF4-FFF2-40B4-BE49-F238E27FC236}">
                <a16:creationId xmlns:a16="http://schemas.microsoft.com/office/drawing/2014/main" id="{9AA97DC0-BEDB-47EB-72F7-69298BE3EED0}"/>
              </a:ext>
            </a:extLst>
          </p:cNvPr>
          <p:cNvSpPr>
            <a:spLocks/>
          </p:cNvSpPr>
          <p:nvPr userDrawn="1"/>
        </p:nvSpPr>
        <p:spPr bwMode="auto">
          <a:xfrm>
            <a:off x="3096431" y="2231088"/>
            <a:ext cx="1797864" cy="1799712"/>
          </a:xfrm>
          <a:custGeom>
            <a:avLst/>
            <a:gdLst>
              <a:gd name="T0" fmla="*/ 411 w 411"/>
              <a:gd name="T1" fmla="*/ 411 h 411"/>
              <a:gd name="T2" fmla="*/ 0 w 411"/>
              <a:gd name="T3" fmla="*/ 411 h 411"/>
              <a:gd name="T4" fmla="*/ 0 w 411"/>
              <a:gd name="T5" fmla="*/ 0 h 411"/>
              <a:gd name="T6" fmla="*/ 263 w 411"/>
              <a:gd name="T7" fmla="*/ 95 h 411"/>
              <a:gd name="T8" fmla="*/ 411 w 411"/>
              <a:gd name="T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1" h="411">
                <a:moveTo>
                  <a:pt x="411" y="411"/>
                </a:moveTo>
                <a:cubicBezTo>
                  <a:pt x="0" y="411"/>
                  <a:pt x="0" y="411"/>
                  <a:pt x="0" y="411"/>
                </a:cubicBezTo>
                <a:cubicBezTo>
                  <a:pt x="0" y="0"/>
                  <a:pt x="0" y="0"/>
                  <a:pt x="0" y="0"/>
                </a:cubicBezTo>
                <a:cubicBezTo>
                  <a:pt x="100" y="0"/>
                  <a:pt x="192" y="36"/>
                  <a:pt x="263" y="95"/>
                </a:cubicBezTo>
                <a:cubicBezTo>
                  <a:pt x="354" y="170"/>
                  <a:pt x="411" y="284"/>
                  <a:pt x="411" y="411"/>
                </a:cubicBezTo>
                <a:close/>
              </a:path>
            </a:pathLst>
          </a:custGeom>
          <a:solidFill>
            <a:srgbClr val="0F25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552">
            <a:extLst>
              <a:ext uri="{FF2B5EF4-FFF2-40B4-BE49-F238E27FC236}">
                <a16:creationId xmlns:a16="http://schemas.microsoft.com/office/drawing/2014/main" id="{8D455B95-0FBA-B84F-3AAA-96E681B64CD1}"/>
              </a:ext>
            </a:extLst>
          </p:cNvPr>
          <p:cNvSpPr>
            <a:spLocks/>
          </p:cNvSpPr>
          <p:nvPr userDrawn="1"/>
        </p:nvSpPr>
        <p:spPr bwMode="auto">
          <a:xfrm>
            <a:off x="1945280" y="4670122"/>
            <a:ext cx="1151151" cy="1156694"/>
          </a:xfrm>
          <a:custGeom>
            <a:avLst/>
            <a:gdLst>
              <a:gd name="T0" fmla="*/ 263 w 263"/>
              <a:gd name="T1" fmla="*/ 61 h 264"/>
              <a:gd name="T2" fmla="*/ 263 w 263"/>
              <a:gd name="T3" fmla="*/ 264 h 264"/>
              <a:gd name="T4" fmla="*/ 0 w 263"/>
              <a:gd name="T5" fmla="*/ 169 h 264"/>
              <a:gd name="T6" fmla="*/ 0 w 263"/>
              <a:gd name="T7" fmla="*/ 61 h 264"/>
              <a:gd name="T8" fmla="*/ 4 w 263"/>
              <a:gd name="T9" fmla="*/ 61 h 264"/>
              <a:gd name="T10" fmla="*/ 117 w 263"/>
              <a:gd name="T11" fmla="*/ 14 h 264"/>
              <a:gd name="T12" fmla="*/ 132 w 263"/>
              <a:gd name="T13" fmla="*/ 0 h 264"/>
              <a:gd name="T14" fmla="*/ 146 w 263"/>
              <a:gd name="T15" fmla="*/ 14 h 264"/>
              <a:gd name="T16" fmla="*/ 260 w 263"/>
              <a:gd name="T17" fmla="*/ 61 h 264"/>
              <a:gd name="T18" fmla="*/ 263 w 263"/>
              <a:gd name="T19" fmla="*/ 6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3" h="264">
                <a:moveTo>
                  <a:pt x="263" y="61"/>
                </a:moveTo>
                <a:cubicBezTo>
                  <a:pt x="263" y="264"/>
                  <a:pt x="263" y="264"/>
                  <a:pt x="263" y="264"/>
                </a:cubicBezTo>
                <a:cubicBezTo>
                  <a:pt x="163" y="264"/>
                  <a:pt x="72" y="229"/>
                  <a:pt x="0" y="169"/>
                </a:cubicBezTo>
                <a:cubicBezTo>
                  <a:pt x="0" y="61"/>
                  <a:pt x="0" y="61"/>
                  <a:pt x="0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46" y="61"/>
                  <a:pt x="87" y="44"/>
                  <a:pt x="117" y="14"/>
                </a:cubicBezTo>
                <a:cubicBezTo>
                  <a:pt x="132" y="0"/>
                  <a:pt x="132" y="0"/>
                  <a:pt x="132" y="0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77" y="44"/>
                  <a:pt x="217" y="61"/>
                  <a:pt x="260" y="61"/>
                </a:cubicBezTo>
                <a:lnTo>
                  <a:pt x="263" y="61"/>
                </a:lnTo>
                <a:close/>
              </a:path>
            </a:pathLst>
          </a:custGeom>
          <a:solidFill>
            <a:srgbClr val="CE0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Freeform 553">
            <a:extLst>
              <a:ext uri="{FF2B5EF4-FFF2-40B4-BE49-F238E27FC236}">
                <a16:creationId xmlns:a16="http://schemas.microsoft.com/office/drawing/2014/main" id="{DD477CFD-C05C-F005-A7B9-6207B1C52586}"/>
              </a:ext>
            </a:extLst>
          </p:cNvPr>
          <p:cNvSpPr>
            <a:spLocks/>
          </p:cNvSpPr>
          <p:nvPr userDrawn="1"/>
        </p:nvSpPr>
        <p:spPr bwMode="auto">
          <a:xfrm>
            <a:off x="1302262" y="2875954"/>
            <a:ext cx="1154846" cy="1151150"/>
          </a:xfrm>
          <a:custGeom>
            <a:avLst/>
            <a:gdLst>
              <a:gd name="T0" fmla="*/ 203 w 264"/>
              <a:gd name="T1" fmla="*/ 263 h 263"/>
              <a:gd name="T2" fmla="*/ 0 w 264"/>
              <a:gd name="T3" fmla="*/ 263 h 263"/>
              <a:gd name="T4" fmla="*/ 95 w 264"/>
              <a:gd name="T5" fmla="*/ 0 h 263"/>
              <a:gd name="T6" fmla="*/ 203 w 264"/>
              <a:gd name="T7" fmla="*/ 0 h 263"/>
              <a:gd name="T8" fmla="*/ 203 w 264"/>
              <a:gd name="T9" fmla="*/ 4 h 263"/>
              <a:gd name="T10" fmla="*/ 250 w 264"/>
              <a:gd name="T11" fmla="*/ 117 h 263"/>
              <a:gd name="T12" fmla="*/ 264 w 264"/>
              <a:gd name="T13" fmla="*/ 132 h 263"/>
              <a:gd name="T14" fmla="*/ 250 w 264"/>
              <a:gd name="T15" fmla="*/ 146 h 263"/>
              <a:gd name="T16" fmla="*/ 203 w 264"/>
              <a:gd name="T17" fmla="*/ 260 h 263"/>
              <a:gd name="T18" fmla="*/ 203 w 264"/>
              <a:gd name="T1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" h="263">
                <a:moveTo>
                  <a:pt x="203" y="263"/>
                </a:moveTo>
                <a:cubicBezTo>
                  <a:pt x="0" y="263"/>
                  <a:pt x="0" y="263"/>
                  <a:pt x="0" y="263"/>
                </a:cubicBezTo>
                <a:cubicBezTo>
                  <a:pt x="0" y="163"/>
                  <a:pt x="35" y="72"/>
                  <a:pt x="95" y="0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4"/>
                  <a:pt x="203" y="4"/>
                  <a:pt x="203" y="4"/>
                </a:cubicBezTo>
                <a:cubicBezTo>
                  <a:pt x="203" y="46"/>
                  <a:pt x="220" y="87"/>
                  <a:pt x="250" y="117"/>
                </a:cubicBezTo>
                <a:cubicBezTo>
                  <a:pt x="264" y="132"/>
                  <a:pt x="264" y="132"/>
                  <a:pt x="264" y="132"/>
                </a:cubicBezTo>
                <a:cubicBezTo>
                  <a:pt x="250" y="146"/>
                  <a:pt x="250" y="146"/>
                  <a:pt x="250" y="146"/>
                </a:cubicBezTo>
                <a:cubicBezTo>
                  <a:pt x="220" y="176"/>
                  <a:pt x="203" y="217"/>
                  <a:pt x="203" y="260"/>
                </a:cubicBezTo>
                <a:lnTo>
                  <a:pt x="203" y="263"/>
                </a:lnTo>
                <a:close/>
              </a:path>
            </a:pathLst>
          </a:custGeom>
          <a:solidFill>
            <a:srgbClr val="CE0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" name="Freeform 554">
            <a:extLst>
              <a:ext uri="{FF2B5EF4-FFF2-40B4-BE49-F238E27FC236}">
                <a16:creationId xmlns:a16="http://schemas.microsoft.com/office/drawing/2014/main" id="{565BF081-C115-ACD1-F93A-98DC8044BCDC}"/>
              </a:ext>
            </a:extLst>
          </p:cNvPr>
          <p:cNvSpPr>
            <a:spLocks/>
          </p:cNvSpPr>
          <p:nvPr userDrawn="1"/>
        </p:nvSpPr>
        <p:spPr bwMode="auto">
          <a:xfrm>
            <a:off x="3739449" y="4030800"/>
            <a:ext cx="1154846" cy="1152998"/>
          </a:xfrm>
          <a:custGeom>
            <a:avLst/>
            <a:gdLst>
              <a:gd name="T0" fmla="*/ 61 w 264"/>
              <a:gd name="T1" fmla="*/ 0 h 263"/>
              <a:gd name="T2" fmla="*/ 264 w 264"/>
              <a:gd name="T3" fmla="*/ 0 h 263"/>
              <a:gd name="T4" fmla="*/ 169 w 264"/>
              <a:gd name="T5" fmla="*/ 263 h 263"/>
              <a:gd name="T6" fmla="*/ 61 w 264"/>
              <a:gd name="T7" fmla="*/ 263 h 263"/>
              <a:gd name="T8" fmla="*/ 61 w 264"/>
              <a:gd name="T9" fmla="*/ 259 h 263"/>
              <a:gd name="T10" fmla="*/ 14 w 264"/>
              <a:gd name="T11" fmla="*/ 146 h 263"/>
              <a:gd name="T12" fmla="*/ 0 w 264"/>
              <a:gd name="T13" fmla="*/ 131 h 263"/>
              <a:gd name="T14" fmla="*/ 14 w 264"/>
              <a:gd name="T15" fmla="*/ 117 h 263"/>
              <a:gd name="T16" fmla="*/ 61 w 264"/>
              <a:gd name="T17" fmla="*/ 3 h 263"/>
              <a:gd name="T18" fmla="*/ 61 w 264"/>
              <a:gd name="T19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" h="263">
                <a:moveTo>
                  <a:pt x="61" y="0"/>
                </a:moveTo>
                <a:cubicBezTo>
                  <a:pt x="264" y="0"/>
                  <a:pt x="264" y="0"/>
                  <a:pt x="264" y="0"/>
                </a:cubicBezTo>
                <a:cubicBezTo>
                  <a:pt x="264" y="100"/>
                  <a:pt x="228" y="191"/>
                  <a:pt x="169" y="263"/>
                </a:cubicBezTo>
                <a:cubicBezTo>
                  <a:pt x="61" y="263"/>
                  <a:pt x="61" y="263"/>
                  <a:pt x="61" y="263"/>
                </a:cubicBezTo>
                <a:cubicBezTo>
                  <a:pt x="61" y="259"/>
                  <a:pt x="61" y="259"/>
                  <a:pt x="61" y="259"/>
                </a:cubicBezTo>
                <a:cubicBezTo>
                  <a:pt x="61" y="217"/>
                  <a:pt x="44" y="176"/>
                  <a:pt x="14" y="146"/>
                </a:cubicBezTo>
                <a:cubicBezTo>
                  <a:pt x="0" y="131"/>
                  <a:pt x="0" y="131"/>
                  <a:pt x="0" y="131"/>
                </a:cubicBezTo>
                <a:cubicBezTo>
                  <a:pt x="14" y="117"/>
                  <a:pt x="14" y="117"/>
                  <a:pt x="14" y="117"/>
                </a:cubicBezTo>
                <a:cubicBezTo>
                  <a:pt x="44" y="87"/>
                  <a:pt x="61" y="46"/>
                  <a:pt x="61" y="3"/>
                </a:cubicBezTo>
                <a:lnTo>
                  <a:pt x="61" y="0"/>
                </a:lnTo>
                <a:close/>
              </a:path>
            </a:pathLst>
          </a:custGeom>
          <a:solidFill>
            <a:srgbClr val="CE0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555">
            <a:extLst>
              <a:ext uri="{FF2B5EF4-FFF2-40B4-BE49-F238E27FC236}">
                <a16:creationId xmlns:a16="http://schemas.microsoft.com/office/drawing/2014/main" id="{A4DD026B-40F7-2628-7666-EBB40DB9FACA}"/>
              </a:ext>
            </a:extLst>
          </p:cNvPr>
          <p:cNvSpPr>
            <a:spLocks/>
          </p:cNvSpPr>
          <p:nvPr userDrawn="1"/>
        </p:nvSpPr>
        <p:spPr bwMode="auto">
          <a:xfrm>
            <a:off x="3096431" y="2231088"/>
            <a:ext cx="1149302" cy="1156694"/>
          </a:xfrm>
          <a:custGeom>
            <a:avLst/>
            <a:gdLst>
              <a:gd name="T0" fmla="*/ 0 w 263"/>
              <a:gd name="T1" fmla="*/ 203 h 264"/>
              <a:gd name="T2" fmla="*/ 0 w 263"/>
              <a:gd name="T3" fmla="*/ 0 h 264"/>
              <a:gd name="T4" fmla="*/ 263 w 263"/>
              <a:gd name="T5" fmla="*/ 95 h 264"/>
              <a:gd name="T6" fmla="*/ 263 w 263"/>
              <a:gd name="T7" fmla="*/ 203 h 264"/>
              <a:gd name="T8" fmla="*/ 260 w 263"/>
              <a:gd name="T9" fmla="*/ 203 h 264"/>
              <a:gd name="T10" fmla="*/ 146 w 263"/>
              <a:gd name="T11" fmla="*/ 250 h 264"/>
              <a:gd name="T12" fmla="*/ 132 w 263"/>
              <a:gd name="T13" fmla="*/ 264 h 264"/>
              <a:gd name="T14" fmla="*/ 117 w 263"/>
              <a:gd name="T15" fmla="*/ 250 h 264"/>
              <a:gd name="T16" fmla="*/ 4 w 263"/>
              <a:gd name="T17" fmla="*/ 203 h 264"/>
              <a:gd name="T18" fmla="*/ 0 w 263"/>
              <a:gd name="T19" fmla="*/ 20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3" h="264">
                <a:moveTo>
                  <a:pt x="0" y="203"/>
                </a:moveTo>
                <a:cubicBezTo>
                  <a:pt x="0" y="0"/>
                  <a:pt x="0" y="0"/>
                  <a:pt x="0" y="0"/>
                </a:cubicBezTo>
                <a:cubicBezTo>
                  <a:pt x="100" y="0"/>
                  <a:pt x="192" y="36"/>
                  <a:pt x="263" y="95"/>
                </a:cubicBezTo>
                <a:cubicBezTo>
                  <a:pt x="263" y="203"/>
                  <a:pt x="263" y="203"/>
                  <a:pt x="263" y="203"/>
                </a:cubicBezTo>
                <a:cubicBezTo>
                  <a:pt x="260" y="203"/>
                  <a:pt x="260" y="203"/>
                  <a:pt x="260" y="203"/>
                </a:cubicBezTo>
                <a:cubicBezTo>
                  <a:pt x="217" y="203"/>
                  <a:pt x="176" y="220"/>
                  <a:pt x="146" y="250"/>
                </a:cubicBezTo>
                <a:cubicBezTo>
                  <a:pt x="132" y="264"/>
                  <a:pt x="132" y="264"/>
                  <a:pt x="132" y="264"/>
                </a:cubicBezTo>
                <a:cubicBezTo>
                  <a:pt x="117" y="250"/>
                  <a:pt x="117" y="250"/>
                  <a:pt x="117" y="250"/>
                </a:cubicBezTo>
                <a:cubicBezTo>
                  <a:pt x="87" y="220"/>
                  <a:pt x="46" y="203"/>
                  <a:pt x="4" y="203"/>
                </a:cubicBezTo>
                <a:lnTo>
                  <a:pt x="0" y="203"/>
                </a:lnTo>
                <a:close/>
              </a:path>
            </a:pathLst>
          </a:custGeom>
          <a:solidFill>
            <a:srgbClr val="CE0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Oval 562">
            <a:extLst>
              <a:ext uri="{FF2B5EF4-FFF2-40B4-BE49-F238E27FC236}">
                <a16:creationId xmlns:a16="http://schemas.microsoft.com/office/drawing/2014/main" id="{7D072E6C-1523-D8DE-EFF0-A55098BE6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78097" y="3106923"/>
            <a:ext cx="1849601" cy="1853296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39700" dist="38100" algn="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Text Placeholder 116">
            <a:extLst>
              <a:ext uri="{FF2B5EF4-FFF2-40B4-BE49-F238E27FC236}">
                <a16:creationId xmlns:a16="http://schemas.microsoft.com/office/drawing/2014/main" id="{158F3F19-C001-F877-DD16-7BDD5A226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0245" y="3574868"/>
            <a:ext cx="1592043" cy="9144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buNone/>
              <a:defRPr lang="en-US" sz="1400" b="1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GB" dirty="0"/>
              <a:t>Object Title</a:t>
            </a:r>
            <a:endParaRPr lang="en-US" dirty="0"/>
          </a:p>
        </p:txBody>
      </p:sp>
      <p:sp>
        <p:nvSpPr>
          <p:cNvPr id="120" name="Text Placeholder 118">
            <a:extLst>
              <a:ext uri="{FF2B5EF4-FFF2-40B4-BE49-F238E27FC236}">
                <a16:creationId xmlns:a16="http://schemas.microsoft.com/office/drawing/2014/main" id="{C6B026A8-61F7-99FA-5146-3583D3C69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353" y="1572961"/>
            <a:ext cx="2648617" cy="5402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GB" sz="1600" b="1" kern="1200" spc="0" baseline="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95F90CDF-F174-DB0B-D134-53E66B02D7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1353" y="2148244"/>
            <a:ext cx="2648617" cy="82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1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>
              <a:lnSpc>
                <a:spcPct val="150000"/>
              </a:lnSpc>
            </a:pPr>
            <a:r>
              <a:rPr lang="en-GB" dirty="0"/>
              <a:t>Click to edit Item text, it can be a few lines of text, to describe a phase or approach to something Metis does</a:t>
            </a:r>
            <a:endParaRPr lang="en-US" dirty="0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EFC457A4-7E14-9395-675F-FB771E0329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20128" y="1902526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25" name="Text Placeholder 118">
            <a:extLst>
              <a:ext uri="{FF2B5EF4-FFF2-40B4-BE49-F238E27FC236}">
                <a16:creationId xmlns:a16="http://schemas.microsoft.com/office/drawing/2014/main" id="{B40B96DD-96BA-E5BE-ED63-F31E9E0EAD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353" y="3163780"/>
            <a:ext cx="2648617" cy="5402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GB" sz="1600" b="1" kern="1200" spc="0" baseline="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6" name="Text Placeholder 121">
            <a:extLst>
              <a:ext uri="{FF2B5EF4-FFF2-40B4-BE49-F238E27FC236}">
                <a16:creationId xmlns:a16="http://schemas.microsoft.com/office/drawing/2014/main" id="{8232AF6E-A470-5CD0-7E7A-4BC815F258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81353" y="3739063"/>
            <a:ext cx="2648617" cy="82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1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>
              <a:lnSpc>
                <a:spcPct val="150000"/>
              </a:lnSpc>
            </a:pPr>
            <a:r>
              <a:rPr lang="en-GB" dirty="0"/>
              <a:t>Click to edit Item text, it can be a few lines of text, to describe a phase or approach to something Metis does</a:t>
            </a:r>
            <a:endParaRPr lang="en-US" dirty="0"/>
          </a:p>
        </p:txBody>
      </p:sp>
      <p:sp>
        <p:nvSpPr>
          <p:cNvPr id="127" name="Picture Placeholder 123">
            <a:extLst>
              <a:ext uri="{FF2B5EF4-FFF2-40B4-BE49-F238E27FC236}">
                <a16:creationId xmlns:a16="http://schemas.microsoft.com/office/drawing/2014/main" id="{A078B715-6E9A-5205-8C00-61831F799B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0128" y="3491481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28" name="Text Placeholder 118">
            <a:extLst>
              <a:ext uri="{FF2B5EF4-FFF2-40B4-BE49-F238E27FC236}">
                <a16:creationId xmlns:a16="http://schemas.microsoft.com/office/drawing/2014/main" id="{CD714B60-EC03-675C-3056-11ED9EAABA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81353" y="4631410"/>
            <a:ext cx="2648617" cy="5402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GB" sz="1600" b="1" kern="1200" spc="0" baseline="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Click to edit Master</a:t>
            </a:r>
            <a:endParaRPr lang="en-US" dirty="0"/>
          </a:p>
        </p:txBody>
      </p:sp>
      <p:sp>
        <p:nvSpPr>
          <p:cNvPr id="129" name="Text Placeholder 121">
            <a:extLst>
              <a:ext uri="{FF2B5EF4-FFF2-40B4-BE49-F238E27FC236}">
                <a16:creationId xmlns:a16="http://schemas.microsoft.com/office/drawing/2014/main" id="{8A858D6E-82E6-BD17-7661-9B48478374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1353" y="5206693"/>
            <a:ext cx="2648617" cy="82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1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>
              <a:lnSpc>
                <a:spcPct val="150000"/>
              </a:lnSpc>
            </a:pPr>
            <a:r>
              <a:rPr lang="en-GB" dirty="0"/>
              <a:t>Click to edit Item text, it can be a few lines of text, to describe a phase or approach to something Metis does</a:t>
            </a:r>
            <a:endParaRPr lang="en-US" dirty="0"/>
          </a:p>
        </p:txBody>
      </p:sp>
      <p:sp>
        <p:nvSpPr>
          <p:cNvPr id="130" name="Picture Placeholder 123">
            <a:extLst>
              <a:ext uri="{FF2B5EF4-FFF2-40B4-BE49-F238E27FC236}">
                <a16:creationId xmlns:a16="http://schemas.microsoft.com/office/drawing/2014/main" id="{A5AE45A9-F1D9-D07A-E1FA-E00B2BF6A2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20128" y="4960974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32" name="Picture Placeholder 123">
            <a:extLst>
              <a:ext uri="{FF2B5EF4-FFF2-40B4-BE49-F238E27FC236}">
                <a16:creationId xmlns:a16="http://schemas.microsoft.com/office/drawing/2014/main" id="{5C845889-BB68-67B0-EAEA-4F3853BF5FD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48277" y="2478048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34" name="Picture Placeholder 123">
            <a:extLst>
              <a:ext uri="{FF2B5EF4-FFF2-40B4-BE49-F238E27FC236}">
                <a16:creationId xmlns:a16="http://schemas.microsoft.com/office/drawing/2014/main" id="{B825E2D9-9410-548B-6446-89395948D0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30349" y="4291621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36" name="Picture Placeholder 123">
            <a:extLst>
              <a:ext uri="{FF2B5EF4-FFF2-40B4-BE49-F238E27FC236}">
                <a16:creationId xmlns:a16="http://schemas.microsoft.com/office/drawing/2014/main" id="{9C094FB8-FEAA-9BB7-8B9A-9BDC00C7CF8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41344" y="4960974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138" name="Picture Placeholder 123">
            <a:extLst>
              <a:ext uri="{FF2B5EF4-FFF2-40B4-BE49-F238E27FC236}">
                <a16:creationId xmlns:a16="http://schemas.microsoft.com/office/drawing/2014/main" id="{3A54DBDE-2166-D529-BEB1-62E6E1A879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548012" y="3175937"/>
            <a:ext cx="604463" cy="607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to add a </a:t>
            </a:r>
            <a:r>
              <a:rPr lang="en-US" dirty="0" err="1"/>
              <a:t>metis</a:t>
            </a:r>
            <a:r>
              <a:rPr lang="en-US" dirty="0"/>
              <a:t> icon</a:t>
            </a:r>
          </a:p>
        </p:txBody>
      </p:sp>
      <p:sp>
        <p:nvSpPr>
          <p:cNvPr id="2" name="Google Shape;27;p32">
            <a:extLst>
              <a:ext uri="{FF2B5EF4-FFF2-40B4-BE49-F238E27FC236}">
                <a16:creationId xmlns:a16="http://schemas.microsoft.com/office/drawing/2014/main" id="{A64FCA95-BDD2-49DA-3F5E-2A078BA3FC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79" y="365125"/>
            <a:ext cx="794799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11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3972371-07BA-4FFF-A4DE-2F609F117D01}"/>
              </a:ext>
            </a:extLst>
          </p:cNvPr>
          <p:cNvSpPr>
            <a:spLocks/>
          </p:cNvSpPr>
          <p:nvPr userDrawn="1"/>
        </p:nvSpPr>
        <p:spPr bwMode="auto">
          <a:xfrm>
            <a:off x="3554208" y="2623998"/>
            <a:ext cx="8637791" cy="4234001"/>
          </a:xfrm>
          <a:custGeom>
            <a:avLst/>
            <a:gdLst>
              <a:gd name="T0" fmla="*/ 1027 w 1027"/>
              <a:gd name="T1" fmla="*/ 1 h 502"/>
              <a:gd name="T2" fmla="*/ 994 w 1027"/>
              <a:gd name="T3" fmla="*/ 1 h 502"/>
              <a:gd name="T4" fmla="*/ 118 w 1027"/>
              <a:gd name="T5" fmla="*/ 113 h 502"/>
              <a:gd name="T6" fmla="*/ 9 w 1027"/>
              <a:gd name="T7" fmla="*/ 253 h 502"/>
              <a:gd name="T8" fmla="*/ 41 w 1027"/>
              <a:gd name="T9" fmla="*/ 502 h 502"/>
              <a:gd name="T10" fmla="*/ 1027 w 1027"/>
              <a:gd name="T11" fmla="*/ 502 h 502"/>
              <a:gd name="T12" fmla="*/ 1027 w 1027"/>
              <a:gd name="T13" fmla="*/ 1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7" h="502">
                <a:moveTo>
                  <a:pt x="1027" y="1"/>
                </a:moveTo>
                <a:cubicBezTo>
                  <a:pt x="1017" y="0"/>
                  <a:pt x="1005" y="0"/>
                  <a:pt x="994" y="1"/>
                </a:cubicBezTo>
                <a:cubicBezTo>
                  <a:pt x="118" y="113"/>
                  <a:pt x="118" y="113"/>
                  <a:pt x="118" y="113"/>
                </a:cubicBezTo>
                <a:cubicBezTo>
                  <a:pt x="49" y="122"/>
                  <a:pt x="0" y="185"/>
                  <a:pt x="9" y="253"/>
                </a:cubicBezTo>
                <a:cubicBezTo>
                  <a:pt x="41" y="502"/>
                  <a:pt x="41" y="502"/>
                  <a:pt x="41" y="502"/>
                </a:cubicBezTo>
                <a:cubicBezTo>
                  <a:pt x="1027" y="502"/>
                  <a:pt x="1027" y="502"/>
                  <a:pt x="1027" y="502"/>
                </a:cubicBezTo>
                <a:lnTo>
                  <a:pt x="1027" y="1"/>
                </a:lnTo>
                <a:close/>
              </a:path>
            </a:pathLst>
          </a:custGeom>
          <a:solidFill>
            <a:srgbClr val="1A428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766CC9C-494E-4B26-81A1-1C75D00E90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846632" cy="6858000"/>
          </a:xfrm>
          <a:custGeom>
            <a:avLst/>
            <a:gdLst>
              <a:gd name="connsiteX0" fmla="*/ 0 w 5846632"/>
              <a:gd name="connsiteY0" fmla="*/ 0 h 6858000"/>
              <a:gd name="connsiteX1" fmla="*/ 3866275 w 5846632"/>
              <a:gd name="connsiteY1" fmla="*/ 0 h 6858000"/>
              <a:gd name="connsiteX2" fmla="*/ 4041274 w 5846632"/>
              <a:gd name="connsiteY2" fmla="*/ 430369 h 6858000"/>
              <a:gd name="connsiteX3" fmla="*/ 5746132 w 5846632"/>
              <a:gd name="connsiteY3" fmla="*/ 4623070 h 6858000"/>
              <a:gd name="connsiteX4" fmla="*/ 4998756 w 5846632"/>
              <a:gd name="connsiteY4" fmla="*/ 6399596 h 6858000"/>
              <a:gd name="connsiteX5" fmla="*/ 4103782 w 5846632"/>
              <a:gd name="connsiteY5" fmla="*/ 6765549 h 6858000"/>
              <a:gd name="connsiteX6" fmla="*/ 3877684 w 5846632"/>
              <a:gd name="connsiteY6" fmla="*/ 6858000 h 6858000"/>
              <a:gd name="connsiteX7" fmla="*/ 0 w 58466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6632" h="6858000">
                <a:moveTo>
                  <a:pt x="0" y="0"/>
                </a:moveTo>
                <a:lnTo>
                  <a:pt x="3866275" y="0"/>
                </a:lnTo>
                <a:lnTo>
                  <a:pt x="4041274" y="430369"/>
                </a:lnTo>
                <a:cubicBezTo>
                  <a:pt x="5746132" y="4623070"/>
                  <a:pt x="5746132" y="4623070"/>
                  <a:pt x="5746132" y="4623070"/>
                </a:cubicBezTo>
                <a:cubicBezTo>
                  <a:pt x="6029081" y="5318917"/>
                  <a:pt x="5694051" y="6115291"/>
                  <a:pt x="4998756" y="6399596"/>
                </a:cubicBezTo>
                <a:cubicBezTo>
                  <a:pt x="4680985" y="6529532"/>
                  <a:pt x="4383074" y="6651347"/>
                  <a:pt x="4103782" y="6765549"/>
                </a:cubicBezTo>
                <a:lnTo>
                  <a:pt x="3877684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dist="50800" dir="3000000" sx="102000" sy="102000" algn="tl" rotWithShape="0">
              <a:prstClr val="black">
                <a:alpha val="3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29F8592B-2E04-D495-D399-50F6BFCC1E05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5D3C9583-A22A-AB8A-747C-04F1BECC9861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03E3409-4979-9761-48C6-D76D4019C7C1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1BD98728-AFC5-0097-98F0-4D822B69FBFD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2E455E94-69F9-FF67-EDB9-576ED8CFA783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448AAFB-6D95-CB99-3CC9-F317E5729FF1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4258C83-ED88-809A-1B51-880B519D9E36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8881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F0199C8-ECB6-4961-84BD-D0FB3F526658}"/>
              </a:ext>
            </a:extLst>
          </p:cNvPr>
          <p:cNvSpPr/>
          <p:nvPr userDrawn="1"/>
        </p:nvSpPr>
        <p:spPr>
          <a:xfrm rot="440549">
            <a:off x="-400584" y="2326382"/>
            <a:ext cx="10764277" cy="5180780"/>
          </a:xfrm>
          <a:custGeom>
            <a:avLst/>
            <a:gdLst>
              <a:gd name="connsiteX0" fmla="*/ 0 w 10764277"/>
              <a:gd name="connsiteY0" fmla="*/ 0 h 5180780"/>
              <a:gd name="connsiteX1" fmla="*/ 10764277 w 10764277"/>
              <a:gd name="connsiteY1" fmla="*/ 0 h 5180780"/>
              <a:gd name="connsiteX2" fmla="*/ 10764277 w 10764277"/>
              <a:gd name="connsiteY2" fmla="*/ 3879753 h 5180780"/>
              <a:gd name="connsiteX3" fmla="*/ 667578 w 10764277"/>
              <a:gd name="connsiteY3" fmla="*/ 5180780 h 51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4277" h="5180780">
                <a:moveTo>
                  <a:pt x="0" y="0"/>
                </a:moveTo>
                <a:lnTo>
                  <a:pt x="10764277" y="0"/>
                </a:lnTo>
                <a:lnTo>
                  <a:pt x="10764277" y="3879753"/>
                </a:lnTo>
                <a:lnTo>
                  <a:pt x="667578" y="5180780"/>
                </a:lnTo>
                <a:close/>
              </a:path>
            </a:pathLst>
          </a:custGeom>
          <a:solidFill>
            <a:srgbClr val="CE0E2D"/>
          </a:solidFill>
          <a:ln>
            <a:noFill/>
          </a:ln>
          <a:effectLst>
            <a:outerShdw blurRad="2159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7A77725D-53C2-47BA-97A4-AF6FF746EAD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24158" y="558556"/>
            <a:ext cx="3842533" cy="5749944"/>
          </a:xfrm>
          <a:custGeom>
            <a:avLst/>
            <a:gdLst>
              <a:gd name="connsiteX0" fmla="*/ 244908 w 2420035"/>
              <a:gd name="connsiteY0" fmla="*/ 0 h 5184667"/>
              <a:gd name="connsiteX1" fmla="*/ 2175127 w 2420035"/>
              <a:gd name="connsiteY1" fmla="*/ 0 h 5184667"/>
              <a:gd name="connsiteX2" fmla="*/ 2420035 w 2420035"/>
              <a:gd name="connsiteY2" fmla="*/ 244908 h 5184667"/>
              <a:gd name="connsiteX3" fmla="*/ 2420035 w 2420035"/>
              <a:gd name="connsiteY3" fmla="*/ 4939759 h 5184667"/>
              <a:gd name="connsiteX4" fmla="*/ 2175127 w 2420035"/>
              <a:gd name="connsiteY4" fmla="*/ 5184667 h 5184667"/>
              <a:gd name="connsiteX5" fmla="*/ 244908 w 2420035"/>
              <a:gd name="connsiteY5" fmla="*/ 5184667 h 5184667"/>
              <a:gd name="connsiteX6" fmla="*/ 0 w 2420035"/>
              <a:gd name="connsiteY6" fmla="*/ 4939759 h 5184667"/>
              <a:gd name="connsiteX7" fmla="*/ 0 w 2420035"/>
              <a:gd name="connsiteY7" fmla="*/ 244908 h 5184667"/>
              <a:gd name="connsiteX8" fmla="*/ 244908 w 2420035"/>
              <a:gd name="connsiteY8" fmla="*/ 0 h 518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0035" h="5184667">
                <a:moveTo>
                  <a:pt x="244908" y="0"/>
                </a:moveTo>
                <a:lnTo>
                  <a:pt x="2175127" y="0"/>
                </a:lnTo>
                <a:cubicBezTo>
                  <a:pt x="2310386" y="0"/>
                  <a:pt x="2420035" y="109649"/>
                  <a:pt x="2420035" y="244908"/>
                </a:cubicBezTo>
                <a:lnTo>
                  <a:pt x="2420035" y="4939759"/>
                </a:lnTo>
                <a:cubicBezTo>
                  <a:pt x="2420035" y="5075018"/>
                  <a:pt x="2310386" y="5184667"/>
                  <a:pt x="2175127" y="5184667"/>
                </a:cubicBezTo>
                <a:lnTo>
                  <a:pt x="244908" y="5184667"/>
                </a:lnTo>
                <a:cubicBezTo>
                  <a:pt x="109649" y="5184667"/>
                  <a:pt x="0" y="5075018"/>
                  <a:pt x="0" y="4939759"/>
                </a:cubicBezTo>
                <a:lnTo>
                  <a:pt x="0" y="244908"/>
                </a:lnTo>
                <a:cubicBezTo>
                  <a:pt x="0" y="109649"/>
                  <a:pt x="109649" y="0"/>
                  <a:pt x="24490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id-ID" dirty="0"/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20400DE3-3E5C-95F1-2480-FD8F3B3D792E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3C5C69C-F9D7-C33A-E7F1-BEAB2F818B14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2C5D721B-F27C-7DA9-9FFA-ADF17279D19F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185E95A-5301-6E25-3EAB-F6E7DAB8F24E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2DC33D30-91BA-19EB-8720-2013EED039E2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2206267-6ABE-6D98-2EA2-1D1159DBC054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39434F-B75D-731A-0FDB-16DB9DFC1B8F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Google Shape;27;p32">
            <a:extLst>
              <a:ext uri="{FF2B5EF4-FFF2-40B4-BE49-F238E27FC236}">
                <a16:creationId xmlns:a16="http://schemas.microsoft.com/office/drawing/2014/main" id="{F1ACE6AE-991D-576A-F5C8-F009F030F5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80" y="365125"/>
            <a:ext cx="699909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rgbClr val="CE0E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7FD4782-ED9F-B998-0C83-D545AC3748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6880" y="2898474"/>
            <a:ext cx="6999090" cy="341002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69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994597C5-F405-F6F9-DDCA-14AD2505E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ADCF7AAC-F582-4A94-857E-5E40EF2289DF}"/>
              </a:ext>
            </a:extLst>
          </p:cNvPr>
          <p:cNvSpPr>
            <a:spLocks/>
          </p:cNvSpPr>
          <p:nvPr userDrawn="1"/>
        </p:nvSpPr>
        <p:spPr bwMode="auto">
          <a:xfrm>
            <a:off x="-1" y="266700"/>
            <a:ext cx="10166939" cy="6597567"/>
          </a:xfrm>
          <a:custGeom>
            <a:avLst/>
            <a:gdLst>
              <a:gd name="T0" fmla="*/ 1017 w 1075"/>
              <a:gd name="T1" fmla="*/ 238 h 697"/>
              <a:gd name="T2" fmla="*/ 179 w 1075"/>
              <a:gd name="T3" fmla="*/ 10 h 697"/>
              <a:gd name="T4" fmla="*/ 95 w 1075"/>
              <a:gd name="T5" fmla="*/ 58 h 697"/>
              <a:gd name="T6" fmla="*/ 0 w 1075"/>
              <a:gd name="T7" fmla="*/ 408 h 697"/>
              <a:gd name="T8" fmla="*/ 0 w 1075"/>
              <a:gd name="T9" fmla="*/ 697 h 697"/>
              <a:gd name="T10" fmla="*/ 963 w 1075"/>
              <a:gd name="T11" fmla="*/ 697 h 697"/>
              <a:gd name="T12" fmla="*/ 1065 w 1075"/>
              <a:gd name="T13" fmla="*/ 322 h 697"/>
              <a:gd name="T14" fmla="*/ 1017 w 1075"/>
              <a:gd name="T15" fmla="*/ 238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5" h="697">
                <a:moveTo>
                  <a:pt x="1017" y="238"/>
                </a:moveTo>
                <a:cubicBezTo>
                  <a:pt x="179" y="10"/>
                  <a:pt x="179" y="10"/>
                  <a:pt x="179" y="10"/>
                </a:cubicBezTo>
                <a:cubicBezTo>
                  <a:pt x="143" y="0"/>
                  <a:pt x="105" y="21"/>
                  <a:pt x="95" y="58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97"/>
                  <a:pt x="0" y="697"/>
                  <a:pt x="0" y="697"/>
                </a:cubicBezTo>
                <a:cubicBezTo>
                  <a:pt x="963" y="697"/>
                  <a:pt x="963" y="697"/>
                  <a:pt x="963" y="697"/>
                </a:cubicBezTo>
                <a:cubicBezTo>
                  <a:pt x="1065" y="322"/>
                  <a:pt x="1065" y="322"/>
                  <a:pt x="1065" y="322"/>
                </a:cubicBezTo>
                <a:cubicBezTo>
                  <a:pt x="1075" y="286"/>
                  <a:pt x="1054" y="248"/>
                  <a:pt x="1017" y="238"/>
                </a:cubicBezTo>
                <a:close/>
              </a:path>
            </a:pathLst>
          </a:custGeom>
          <a:solidFill>
            <a:srgbClr val="CE0E2D"/>
          </a:solidFill>
          <a:ln>
            <a:noFill/>
          </a:ln>
          <a:effectLst>
            <a:outerShdw blurRad="431800" dist="38100" dir="18900000" sx="101000" sy="101000" algn="b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2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0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id-ID" dirty="0"/>
          </a:p>
        </p:txBody>
      </p:sp>
      <p:grpSp>
        <p:nvGrpSpPr>
          <p:cNvPr id="3" name="Graphic 4">
            <a:extLst>
              <a:ext uri="{FF2B5EF4-FFF2-40B4-BE49-F238E27FC236}">
                <a16:creationId xmlns:a16="http://schemas.microsoft.com/office/drawing/2014/main" id="{AD25EBF2-61CD-2D57-57BD-1AB82D2302E2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CCBB12CB-95DF-833E-CCD7-7B7D225CECB7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AAE95D13-7590-7F24-FB16-613B8BA46706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ABB5E9FE-2BAD-B26C-2066-527B482CA2E5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AE2B7DB2-6E16-21A9-7C38-C3A40A537A3F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59A92AF6-E759-296A-2863-3FB75059684C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44118F8-2813-DBB2-F320-F3422E86BF25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03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42DB95-DC3A-ADBB-7163-9A174854B28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C8641B8E-7462-2611-BA5E-2DC6795E6A98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4896D22A-8734-1B7D-1467-FA96F15DB1E8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9C1445D-937C-1A42-779E-EBE938C2901D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F1D0B36-BA93-12A2-4DFF-AE61A2AB4ACE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73142DED-E76C-97CF-AD30-3879D591BEDC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0D5A8BF-52F9-5A16-C88F-6073555F6792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8D0AD74-8491-29A2-60BE-55CA07925A5D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301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3E9D5328-480F-3F4B-AB0A-709400CB8803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B33695A4-9D6C-C8B5-0AD0-D4FB99E6E8F7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D0D762D-7D68-DB07-27F9-D31A476C10B1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45905A3-C249-BAC6-BF82-11C8D44A87A5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A19F7E56-4FB3-76C3-D4A7-2100B67829B2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2420E4C8-E082-7D05-2AF3-10C65173FB17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3D38361-212B-8978-0286-63E835EEACAE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69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844DE9-1F0D-479D-AAF5-73CE34436A9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A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61212CF5-F157-B9F9-96ED-328634D46832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77A1EDE0-0DDA-5B03-D3C3-8B553C74AA77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24274C5-F323-1A85-4766-5D99C68C60E1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7F44C8F-784C-38C4-BA1D-9DD270D70296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D7AE2405-2FAB-CEF4-A9BE-277998FFC724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F24676F9-DD74-BF52-C0B0-1E93C2780265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4D434F4-511F-493B-4EC0-1C699994DDEB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6BDB09F-51BD-D36E-6473-D504E5A5E2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2" cy="5561462"/>
          </a:xfrm>
          <a:custGeom>
            <a:avLst/>
            <a:gdLst>
              <a:gd name="connsiteX0" fmla="*/ 656947 w 12192002"/>
              <a:gd name="connsiteY0" fmla="*/ 5375505 h 5561462"/>
              <a:gd name="connsiteX1" fmla="*/ 656947 w 12192002"/>
              <a:gd name="connsiteY1" fmla="*/ 5375505 h 5561462"/>
              <a:gd name="connsiteX2" fmla="*/ 241174 w 12192002"/>
              <a:gd name="connsiteY2" fmla="*/ 5561462 h 5561462"/>
              <a:gd name="connsiteX3" fmla="*/ 0 w 12192002"/>
              <a:gd name="connsiteY3" fmla="*/ 0 h 5561462"/>
              <a:gd name="connsiteX4" fmla="*/ 12192002 w 12192002"/>
              <a:gd name="connsiteY4" fmla="*/ 0 h 5561462"/>
              <a:gd name="connsiteX5" fmla="*/ 12192002 w 12192002"/>
              <a:gd name="connsiteY5" fmla="*/ 216370 h 5561462"/>
              <a:gd name="connsiteX6" fmla="*/ 656947 w 12192002"/>
              <a:gd name="connsiteY6" fmla="*/ 5375505 h 5561462"/>
              <a:gd name="connsiteX7" fmla="*/ 0 w 12192002"/>
              <a:gd name="connsiteY7" fmla="*/ 3906670 h 55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2" h="5561462">
                <a:moveTo>
                  <a:pt x="656947" y="5375505"/>
                </a:moveTo>
                <a:lnTo>
                  <a:pt x="656947" y="5375505"/>
                </a:lnTo>
                <a:lnTo>
                  <a:pt x="241174" y="5561462"/>
                </a:lnTo>
                <a:close/>
                <a:moveTo>
                  <a:pt x="0" y="0"/>
                </a:moveTo>
                <a:lnTo>
                  <a:pt x="12192002" y="0"/>
                </a:lnTo>
                <a:lnTo>
                  <a:pt x="12192002" y="216370"/>
                </a:lnTo>
                <a:lnTo>
                  <a:pt x="656947" y="5375505"/>
                </a:lnTo>
                <a:lnTo>
                  <a:pt x="0" y="390667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65100" dist="25400" dir="3600000" sx="102000" sy="102000" algn="tl" rotWithShape="0">
              <a:prstClr val="black">
                <a:alpha val="34000"/>
              </a:prstClr>
            </a:outerShdw>
          </a:effectLst>
        </p:spPr>
        <p:txBody>
          <a:bodyPr wrap="square" anchor="t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lvl="0"/>
            <a:r>
              <a:rPr lang="en-US" dirty="0"/>
              <a:t>Click here to add a picture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C9BAF466-BF8B-062D-07D7-04F56BD0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053" y="3562343"/>
            <a:ext cx="5412780" cy="1325563"/>
          </a:xfrm>
          <a:prstGeom prst="rect">
            <a:avLst/>
          </a:prstGeom>
        </p:spPr>
        <p:txBody>
          <a:bodyPr/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93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B6FD4715-FBA4-BFC1-04A5-FD12EB9D9F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0125AB-1EC5-93D1-1D6A-B9D392B824FB}"/>
              </a:ext>
            </a:extLst>
          </p:cNvPr>
          <p:cNvSpPr/>
          <p:nvPr userDrawn="1"/>
        </p:nvSpPr>
        <p:spPr>
          <a:xfrm>
            <a:off x="0" y="1043940"/>
            <a:ext cx="4745300" cy="4770120"/>
          </a:xfrm>
          <a:prstGeom prst="rect">
            <a:avLst/>
          </a:prstGeom>
          <a:solidFill>
            <a:srgbClr val="1A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B29DE60-CBD9-186B-4CFC-F2E752AF2B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52321" y="118316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7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3" name="Picture Placeholder 51">
            <a:extLst>
              <a:ext uri="{FF2B5EF4-FFF2-40B4-BE49-F238E27FC236}">
                <a16:creationId xmlns:a16="http://schemas.microsoft.com/office/drawing/2014/main" id="{76342E55-A19C-BEB1-8A63-4280BBB487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52321" y="2387855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7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4" name="Picture Placeholder 51">
            <a:extLst>
              <a:ext uri="{FF2B5EF4-FFF2-40B4-BE49-F238E27FC236}">
                <a16:creationId xmlns:a16="http://schemas.microsoft.com/office/drawing/2014/main" id="{B1185E41-E137-B5E5-5297-CEA6B08819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52320" y="3592548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7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6" name="Picture Placeholder 51">
            <a:extLst>
              <a:ext uri="{FF2B5EF4-FFF2-40B4-BE49-F238E27FC236}">
                <a16:creationId xmlns:a16="http://schemas.microsoft.com/office/drawing/2014/main" id="{31B7C56A-9397-668A-D828-0E159B8A07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52320" y="479724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7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9A7B22A-E813-A5FF-0B3D-6B3B8242D9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6019" y="1184193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F645CA40-D640-47B0-95DA-6F04394859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6019" y="2387854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90E0EEAA-36E1-1AB4-D464-3DA46D175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6019" y="3591515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CD609292-C7CC-BD03-490A-515A367DE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6019" y="4797242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3EEE5CA1-5EC1-9520-D5B8-B72BAC3F6E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225" y="2082374"/>
            <a:ext cx="3881975" cy="252992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 marL="0" indent="0">
              <a:buNone/>
              <a:defRPr lang="en-GB" sz="44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GB" dirty="0"/>
              <a:t>Click to enter slide text (e.g. ‘Agenda’)</a:t>
            </a:r>
          </a:p>
        </p:txBody>
      </p:sp>
    </p:spTree>
    <p:extLst>
      <p:ext uri="{BB962C8B-B14F-4D97-AF65-F5344CB8AC3E}">
        <p14:creationId xmlns:p14="http://schemas.microsoft.com/office/powerpoint/2010/main" val="357866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0125AB-1EC5-93D1-1D6A-B9D392B824FB}"/>
              </a:ext>
            </a:extLst>
          </p:cNvPr>
          <p:cNvSpPr/>
          <p:nvPr userDrawn="1"/>
        </p:nvSpPr>
        <p:spPr>
          <a:xfrm>
            <a:off x="0" y="1043940"/>
            <a:ext cx="4745300" cy="4770120"/>
          </a:xfrm>
          <a:prstGeom prst="rect">
            <a:avLst/>
          </a:prstGeom>
          <a:solidFill>
            <a:srgbClr val="1A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B29DE60-CBD9-186B-4CFC-F2E752AF2B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52321" y="118316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3" name="Picture Placeholder 51">
            <a:extLst>
              <a:ext uri="{FF2B5EF4-FFF2-40B4-BE49-F238E27FC236}">
                <a16:creationId xmlns:a16="http://schemas.microsoft.com/office/drawing/2014/main" id="{76342E55-A19C-BEB1-8A63-4280BBB487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52321" y="208668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4" name="Picture Placeholder 51">
            <a:extLst>
              <a:ext uri="{FF2B5EF4-FFF2-40B4-BE49-F238E27FC236}">
                <a16:creationId xmlns:a16="http://schemas.microsoft.com/office/drawing/2014/main" id="{B1185E41-E137-B5E5-5297-CEA6B08819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52320" y="299020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6" name="Picture Placeholder 51">
            <a:extLst>
              <a:ext uri="{FF2B5EF4-FFF2-40B4-BE49-F238E27FC236}">
                <a16:creationId xmlns:a16="http://schemas.microsoft.com/office/drawing/2014/main" id="{31B7C56A-9397-668A-D828-0E159B8A07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52320" y="3893722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9A7B22A-E813-A5FF-0B3D-6B3B8242D9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6019" y="1184193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F645CA40-D640-47B0-95DA-6F04394859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6019" y="2086682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90E0EEAA-36E1-1AB4-D464-3DA46D175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6019" y="2989171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CD609292-C7CC-BD03-490A-515A367DE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6019" y="3893722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7" name="Picture Placeholder 51">
            <a:extLst>
              <a:ext uri="{FF2B5EF4-FFF2-40B4-BE49-F238E27FC236}">
                <a16:creationId xmlns:a16="http://schemas.microsoft.com/office/drawing/2014/main" id="{5E1AC087-2544-51EB-A7A9-EB55D846FF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52320" y="4797241"/>
            <a:ext cx="854075" cy="8556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Click the icon to replace with a Metis icon</a:t>
            </a:r>
          </a:p>
        </p:txBody>
      </p:sp>
      <p:sp>
        <p:nvSpPr>
          <p:cNvPr id="8" name="Text Placeholder 57">
            <a:extLst>
              <a:ext uri="{FF2B5EF4-FFF2-40B4-BE49-F238E27FC236}">
                <a16:creationId xmlns:a16="http://schemas.microsoft.com/office/drawing/2014/main" id="{FDC54DA5-0C2A-A379-2F47-D8CF4573E8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6019" y="4797240"/>
            <a:ext cx="5327023" cy="855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text for this item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6139BA7-8324-C3B0-1F77-2501648748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225" y="2082374"/>
            <a:ext cx="3881975" cy="252992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 marL="0" indent="0">
              <a:buNone/>
              <a:defRPr lang="en-GB" sz="44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GB" dirty="0"/>
              <a:t>Click to enter slide text (e.g. ‘Agenda’)</a:t>
            </a:r>
          </a:p>
        </p:txBody>
      </p:sp>
      <p:pic>
        <p:nvPicPr>
          <p:cNvPr id="10" name="Picture 9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C24C237B-0927-1729-AAA2-FD5A2E67A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5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6AB0D9B2-EE93-61BE-C2BF-04999CA79A34}"/>
              </a:ext>
            </a:extLst>
          </p:cNvPr>
          <p:cNvSpPr/>
          <p:nvPr userDrawn="1"/>
        </p:nvSpPr>
        <p:spPr>
          <a:xfrm rot="3622517">
            <a:off x="2156495" y="-407741"/>
            <a:ext cx="7673482" cy="7673482"/>
          </a:xfrm>
          <a:custGeom>
            <a:avLst/>
            <a:gdLst>
              <a:gd name="connsiteX0" fmla="*/ 0 w 7673482"/>
              <a:gd name="connsiteY0" fmla="*/ 3610374 h 7673482"/>
              <a:gd name="connsiteX1" fmla="*/ 2053039 w 7673482"/>
              <a:gd name="connsiteY1" fmla="*/ 0 h 7673482"/>
              <a:gd name="connsiteX2" fmla="*/ 7673482 w 7673482"/>
              <a:gd name="connsiteY2" fmla="*/ 0 h 7673482"/>
              <a:gd name="connsiteX3" fmla="*/ 7673482 w 7673482"/>
              <a:gd name="connsiteY3" fmla="*/ 4081422 h 7673482"/>
              <a:gd name="connsiteX4" fmla="*/ 5630858 w 7673482"/>
              <a:gd name="connsiteY4" fmla="*/ 7673482 h 7673482"/>
              <a:gd name="connsiteX5" fmla="*/ 0 w 7673482"/>
              <a:gd name="connsiteY5" fmla="*/ 7673482 h 767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3482" h="7673482">
                <a:moveTo>
                  <a:pt x="0" y="3610374"/>
                </a:moveTo>
                <a:lnTo>
                  <a:pt x="2053039" y="0"/>
                </a:lnTo>
                <a:lnTo>
                  <a:pt x="7673482" y="0"/>
                </a:lnTo>
                <a:lnTo>
                  <a:pt x="7673482" y="4081422"/>
                </a:lnTo>
                <a:lnTo>
                  <a:pt x="5630858" y="7673482"/>
                </a:lnTo>
                <a:lnTo>
                  <a:pt x="0" y="7673482"/>
                </a:lnTo>
                <a:close/>
              </a:path>
            </a:pathLst>
          </a:custGeom>
          <a:solidFill>
            <a:srgbClr val="1A428A"/>
          </a:soli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FA4F9-5E3A-95E9-7BC5-60D60382FC09}"/>
              </a:ext>
            </a:extLst>
          </p:cNvPr>
          <p:cNvSpPr/>
          <p:nvPr userDrawn="1"/>
        </p:nvSpPr>
        <p:spPr>
          <a:xfrm>
            <a:off x="1264540" y="1692800"/>
            <a:ext cx="17670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“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616B3-3977-FC5A-E6F3-CB63E10E5A6F}"/>
              </a:ext>
            </a:extLst>
          </p:cNvPr>
          <p:cNvSpPr/>
          <p:nvPr userDrawn="1"/>
        </p:nvSpPr>
        <p:spPr>
          <a:xfrm rot="10800000">
            <a:off x="8992143" y="3032519"/>
            <a:ext cx="17670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“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F2803BE-64E1-3CFA-D651-C8786A6C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7940" y="2378075"/>
            <a:ext cx="6827519" cy="21478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2pPr>
            <a:lvl3pPr marL="914400" indent="0" algn="ctr">
              <a:buNone/>
              <a:defRPr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3pPr>
            <a:lvl4pPr marL="1371600" indent="0" algn="ctr">
              <a:buNone/>
              <a:defRPr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4pPr>
            <a:lvl5pPr marL="1828800" indent="0" algn="ctr">
              <a:buNone/>
              <a:defRPr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5pPr>
          </a:lstStyle>
          <a:p>
            <a:pPr lvl="0"/>
            <a:r>
              <a:rPr lang="en-GB" dirty="0"/>
              <a:t>Click here to enter a quote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CC8ED4-CED4-BCC3-44C0-D497FCB88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9042" y="4876800"/>
            <a:ext cx="3046417" cy="64008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0" i="1">
                <a:solidFill>
                  <a:srgbClr val="0079C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r">
              <a:buNone/>
              <a:defRPr sz="1050" i="1">
                <a:solidFill>
                  <a:schemeClr val="bg1"/>
                </a:solidFill>
              </a:defRPr>
            </a:lvl2pPr>
            <a:lvl3pPr marL="914400" indent="0" algn="r">
              <a:buNone/>
              <a:defRPr sz="1000" i="1">
                <a:solidFill>
                  <a:schemeClr val="bg1"/>
                </a:solidFill>
              </a:defRPr>
            </a:lvl3pPr>
            <a:lvl4pPr marL="1371600" indent="0" algn="r">
              <a:buNone/>
              <a:defRPr sz="900" i="1">
                <a:solidFill>
                  <a:schemeClr val="bg1"/>
                </a:solidFill>
              </a:defRPr>
            </a:lvl4pPr>
            <a:lvl5pPr marL="1828800" indent="0" algn="r">
              <a:buNone/>
              <a:defRPr sz="9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credit the quote or leave blank and this block won’t show when you present</a:t>
            </a:r>
            <a:endParaRPr lang="en-US" dirty="0"/>
          </a:p>
        </p:txBody>
      </p:sp>
      <p:pic>
        <p:nvPicPr>
          <p:cNvPr id="2" name="Picture 1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FA0D75F1-1BA1-A4A2-7069-FF5CF2FB5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078AD5AD-6F26-9C6C-EF32-EA464467A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BEE10BC1-05A7-7371-E14A-2DFE4C952D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80" y="365125"/>
            <a:ext cx="1084072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7286DB4-E111-4084-74AF-86E282B62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6880" y="1310640"/>
            <a:ext cx="10840720" cy="453136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368325-108D-4D0E-8165-3DEE537053A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</a:gradFill>
          <a:ln>
            <a:noFill/>
          </a:ln>
          <a:effectLst>
            <a:outerShdw blurRad="254000" dist="114300" dir="8100000" algn="tr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90A4BD-B2EF-489D-BDB6-7B490B7460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266" y="-1"/>
            <a:ext cx="9080735" cy="6858001"/>
          </a:xfrm>
          <a:custGeom>
            <a:avLst/>
            <a:gdLst>
              <a:gd name="connsiteX0" fmla="*/ 624303 w 5511501"/>
              <a:gd name="connsiteY0" fmla="*/ 0 h 4162425"/>
              <a:gd name="connsiteX1" fmla="*/ 5511501 w 5511501"/>
              <a:gd name="connsiteY1" fmla="*/ 0 h 4162425"/>
              <a:gd name="connsiteX2" fmla="*/ 5511501 w 5511501"/>
              <a:gd name="connsiteY2" fmla="*/ 4162425 h 4162425"/>
              <a:gd name="connsiteX3" fmla="*/ 183097 w 5511501"/>
              <a:gd name="connsiteY3" fmla="*/ 1694405 h 4162425"/>
              <a:gd name="connsiteX4" fmla="*/ 28487 w 5511501"/>
              <a:gd name="connsiteY4" fmla="*/ 1283069 h 4162425"/>
              <a:gd name="connsiteX5" fmla="*/ 624303 w 5511501"/>
              <a:gd name="connsiteY5" fmla="*/ 0 h 416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1501" h="4162425">
                <a:moveTo>
                  <a:pt x="624303" y="0"/>
                </a:moveTo>
                <a:lnTo>
                  <a:pt x="5511501" y="0"/>
                </a:lnTo>
                <a:cubicBezTo>
                  <a:pt x="5511501" y="0"/>
                  <a:pt x="5511501" y="0"/>
                  <a:pt x="5511501" y="4162425"/>
                </a:cubicBezTo>
                <a:cubicBezTo>
                  <a:pt x="5511501" y="4162425"/>
                  <a:pt x="5511501" y="4162425"/>
                  <a:pt x="183097" y="1694405"/>
                </a:cubicBezTo>
                <a:cubicBezTo>
                  <a:pt x="24716" y="1622704"/>
                  <a:pt x="-43162" y="1437792"/>
                  <a:pt x="28487" y="1283069"/>
                </a:cubicBezTo>
                <a:cubicBezTo>
                  <a:pt x="28487" y="1283069"/>
                  <a:pt x="28487" y="1283069"/>
                  <a:pt x="62430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39700" dist="63500" dir="8100000" sx="101000" sy="101000" algn="tr" rotWithShape="0">
              <a:prstClr val="black">
                <a:alpha val="35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id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42DB95-DC3A-ADBB-7163-9A174854B28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A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C8641B8E-7462-2611-BA5E-2DC6795E6A98}"/>
              </a:ext>
            </a:extLst>
          </p:cNvPr>
          <p:cNvGrpSpPr/>
          <p:nvPr userDrawn="1"/>
        </p:nvGrpSpPr>
        <p:grpSpPr>
          <a:xfrm>
            <a:off x="11323042" y="5950276"/>
            <a:ext cx="626859" cy="626859"/>
            <a:chOff x="5864268" y="3198616"/>
            <a:chExt cx="462114" cy="462114"/>
          </a:xfrm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4896D22A-8734-1B7D-1467-FA96F15DB1E8}"/>
                </a:ext>
              </a:extLst>
            </p:cNvPr>
            <p:cNvGrpSpPr/>
            <p:nvPr/>
          </p:nvGrpSpPr>
          <p:grpSpPr>
            <a:xfrm>
              <a:off x="5864268" y="3198616"/>
              <a:ext cx="462114" cy="462114"/>
              <a:chOff x="5864268" y="3198616"/>
              <a:chExt cx="462114" cy="462114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9C1445D-937C-1A42-779E-EBE938C2901D}"/>
                  </a:ext>
                </a:extLst>
              </p:cNvPr>
              <p:cNvSpPr/>
              <p:nvPr/>
            </p:nvSpPr>
            <p:spPr>
              <a:xfrm>
                <a:off x="5864268" y="3198616"/>
                <a:ext cx="462114" cy="462114"/>
              </a:xfrm>
              <a:custGeom>
                <a:avLst/>
                <a:gdLst>
                  <a:gd name="connsiteX0" fmla="*/ 231069 w 462114"/>
                  <a:gd name="connsiteY0" fmla="*/ 0 h 462114"/>
                  <a:gd name="connsiteX1" fmla="*/ 394449 w 462114"/>
                  <a:gd name="connsiteY1" fmla="*/ 67666 h 462114"/>
                  <a:gd name="connsiteX2" fmla="*/ 462115 w 462114"/>
                  <a:gd name="connsiteY2" fmla="*/ 231046 h 462114"/>
                  <a:gd name="connsiteX3" fmla="*/ 394449 w 462114"/>
                  <a:gd name="connsiteY3" fmla="*/ 394426 h 462114"/>
                  <a:gd name="connsiteX4" fmla="*/ 231069 w 462114"/>
                  <a:gd name="connsiteY4" fmla="*/ 462115 h 462114"/>
                  <a:gd name="connsiteX5" fmla="*/ 67689 w 462114"/>
                  <a:gd name="connsiteY5" fmla="*/ 394426 h 462114"/>
                  <a:gd name="connsiteX6" fmla="*/ 0 w 462114"/>
                  <a:gd name="connsiteY6" fmla="*/ 231046 h 462114"/>
                  <a:gd name="connsiteX7" fmla="*/ 67689 w 462114"/>
                  <a:gd name="connsiteY7" fmla="*/ 67666 h 462114"/>
                  <a:gd name="connsiteX8" fmla="*/ 231069 w 462114"/>
                  <a:gd name="connsiteY8" fmla="*/ 0 h 462114"/>
                  <a:gd name="connsiteX9" fmla="*/ 387866 w 462114"/>
                  <a:gd name="connsiteY9" fmla="*/ 74249 h 462114"/>
                  <a:gd name="connsiteX10" fmla="*/ 231069 w 462114"/>
                  <a:gd name="connsiteY10" fmla="*/ 9304 h 462114"/>
                  <a:gd name="connsiteX11" fmla="*/ 74272 w 462114"/>
                  <a:gd name="connsiteY11" fmla="*/ 74249 h 462114"/>
                  <a:gd name="connsiteX12" fmla="*/ 9327 w 462114"/>
                  <a:gd name="connsiteY12" fmla="*/ 231046 h 462114"/>
                  <a:gd name="connsiteX13" fmla="*/ 74272 w 462114"/>
                  <a:gd name="connsiteY13" fmla="*/ 387843 h 462114"/>
                  <a:gd name="connsiteX14" fmla="*/ 231069 w 462114"/>
                  <a:gd name="connsiteY14" fmla="*/ 452788 h 462114"/>
                  <a:gd name="connsiteX15" fmla="*/ 387866 w 462114"/>
                  <a:gd name="connsiteY15" fmla="*/ 387843 h 462114"/>
                  <a:gd name="connsiteX16" fmla="*/ 452811 w 462114"/>
                  <a:gd name="connsiteY16" fmla="*/ 231046 h 462114"/>
                  <a:gd name="connsiteX17" fmla="*/ 387866 w 462114"/>
                  <a:gd name="connsiteY17" fmla="*/ 74249 h 46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2114" h="462114">
                    <a:moveTo>
                      <a:pt x="231069" y="0"/>
                    </a:moveTo>
                    <a:cubicBezTo>
                      <a:pt x="294871" y="0"/>
                      <a:pt x="352639" y="25855"/>
                      <a:pt x="394449" y="67666"/>
                    </a:cubicBezTo>
                    <a:cubicBezTo>
                      <a:pt x="436260" y="109476"/>
                      <a:pt x="462115" y="167244"/>
                      <a:pt x="462115" y="231046"/>
                    </a:cubicBezTo>
                    <a:cubicBezTo>
                      <a:pt x="462115" y="294848"/>
                      <a:pt x="436260" y="352616"/>
                      <a:pt x="394449" y="394426"/>
                    </a:cubicBezTo>
                    <a:cubicBezTo>
                      <a:pt x="352639" y="436237"/>
                      <a:pt x="294871" y="462115"/>
                      <a:pt x="231069" y="462115"/>
                    </a:cubicBezTo>
                    <a:cubicBezTo>
                      <a:pt x="167267" y="462115"/>
                      <a:pt x="109499" y="436237"/>
                      <a:pt x="67689" y="394426"/>
                    </a:cubicBezTo>
                    <a:cubicBezTo>
                      <a:pt x="25878" y="352616"/>
                      <a:pt x="0" y="294848"/>
                      <a:pt x="0" y="231046"/>
                    </a:cubicBezTo>
                    <a:cubicBezTo>
                      <a:pt x="0" y="167244"/>
                      <a:pt x="25878" y="109476"/>
                      <a:pt x="67689" y="67666"/>
                    </a:cubicBezTo>
                    <a:cubicBezTo>
                      <a:pt x="109499" y="25855"/>
                      <a:pt x="167267" y="0"/>
                      <a:pt x="231069" y="0"/>
                    </a:cubicBezTo>
                    <a:close/>
                    <a:moveTo>
                      <a:pt x="387866" y="74249"/>
                    </a:moveTo>
                    <a:cubicBezTo>
                      <a:pt x="347724" y="34130"/>
                      <a:pt x="292288" y="9304"/>
                      <a:pt x="231069" y="9304"/>
                    </a:cubicBezTo>
                    <a:cubicBezTo>
                      <a:pt x="169827" y="9304"/>
                      <a:pt x="114392" y="34130"/>
                      <a:pt x="74272" y="74249"/>
                    </a:cubicBezTo>
                    <a:cubicBezTo>
                      <a:pt x="34153" y="114391"/>
                      <a:pt x="9327" y="169827"/>
                      <a:pt x="9327" y="231046"/>
                    </a:cubicBezTo>
                    <a:cubicBezTo>
                      <a:pt x="9327" y="292288"/>
                      <a:pt x="34130" y="347723"/>
                      <a:pt x="74272" y="387843"/>
                    </a:cubicBezTo>
                    <a:cubicBezTo>
                      <a:pt x="114392" y="427962"/>
                      <a:pt x="169827" y="452788"/>
                      <a:pt x="231069" y="452788"/>
                    </a:cubicBezTo>
                    <a:cubicBezTo>
                      <a:pt x="292288" y="452788"/>
                      <a:pt x="347724" y="427985"/>
                      <a:pt x="387866" y="387843"/>
                    </a:cubicBezTo>
                    <a:cubicBezTo>
                      <a:pt x="427985" y="347723"/>
                      <a:pt x="452811" y="292288"/>
                      <a:pt x="452811" y="231046"/>
                    </a:cubicBezTo>
                    <a:cubicBezTo>
                      <a:pt x="452811" y="169827"/>
                      <a:pt x="427985" y="114391"/>
                      <a:pt x="387866" y="74249"/>
                    </a:cubicBezTo>
                    <a:close/>
                  </a:path>
                </a:pathLst>
              </a:custGeom>
              <a:solidFill>
                <a:srgbClr val="CE0E2D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F1D0B36-BA93-12A2-4DFF-AE61A2AB4ACE}"/>
                  </a:ext>
                </a:extLst>
              </p:cNvPr>
              <p:cNvSpPr/>
              <p:nvPr/>
            </p:nvSpPr>
            <p:spPr>
              <a:xfrm>
                <a:off x="5880727" y="3215053"/>
                <a:ext cx="429219" cy="429219"/>
              </a:xfrm>
              <a:custGeom>
                <a:avLst/>
                <a:gdLst>
                  <a:gd name="connsiteX0" fmla="*/ 214610 w 429219"/>
                  <a:gd name="connsiteY0" fmla="*/ 0 h 429219"/>
                  <a:gd name="connsiteX1" fmla="*/ 429220 w 429219"/>
                  <a:gd name="connsiteY1" fmla="*/ 214610 h 429219"/>
                  <a:gd name="connsiteX2" fmla="*/ 214610 w 429219"/>
                  <a:gd name="connsiteY2" fmla="*/ 429220 h 429219"/>
                  <a:gd name="connsiteX3" fmla="*/ 0 w 429219"/>
                  <a:gd name="connsiteY3" fmla="*/ 214610 h 429219"/>
                  <a:gd name="connsiteX4" fmla="*/ 214610 w 429219"/>
                  <a:gd name="connsiteY4" fmla="*/ 0 h 42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219" h="429219">
                    <a:moveTo>
                      <a:pt x="214610" y="0"/>
                    </a:moveTo>
                    <a:cubicBezTo>
                      <a:pt x="333139" y="0"/>
                      <a:pt x="429220" y="96081"/>
                      <a:pt x="429220" y="214610"/>
                    </a:cubicBezTo>
                    <a:cubicBezTo>
                      <a:pt x="429220" y="333139"/>
                      <a:pt x="333139" y="429220"/>
                      <a:pt x="214610" y="429220"/>
                    </a:cubicBezTo>
                    <a:cubicBezTo>
                      <a:pt x="96081" y="429220"/>
                      <a:pt x="0" y="333139"/>
                      <a:pt x="0" y="214610"/>
                    </a:cubicBezTo>
                    <a:cubicBezTo>
                      <a:pt x="0" y="96081"/>
                      <a:pt x="96081" y="0"/>
                      <a:pt x="214610" y="0"/>
                    </a:cubicBezTo>
                    <a:close/>
                  </a:path>
                </a:pathLst>
              </a:custGeom>
              <a:solidFill>
                <a:srgbClr val="1A428A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73142DED-E76C-97CF-AD30-3879D591BEDC}"/>
                </a:ext>
              </a:extLst>
            </p:cNvPr>
            <p:cNvGrpSpPr/>
            <p:nvPr/>
          </p:nvGrpSpPr>
          <p:grpSpPr>
            <a:xfrm>
              <a:off x="5950976" y="3352098"/>
              <a:ext cx="288721" cy="155150"/>
              <a:chOff x="5950976" y="3352098"/>
              <a:chExt cx="288721" cy="15515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0D5A8BF-52F9-5A16-C88F-6073555F6792}"/>
                  </a:ext>
                </a:extLst>
              </p:cNvPr>
              <p:cNvSpPr/>
              <p:nvPr/>
            </p:nvSpPr>
            <p:spPr>
              <a:xfrm>
                <a:off x="5950976" y="3352098"/>
                <a:ext cx="288721" cy="148475"/>
              </a:xfrm>
              <a:custGeom>
                <a:avLst/>
                <a:gdLst>
                  <a:gd name="connsiteX0" fmla="*/ 28827 w 288721"/>
                  <a:gd name="connsiteY0" fmla="*/ 5532 h 148475"/>
                  <a:gd name="connsiteX1" fmla="*/ 53172 w 288721"/>
                  <a:gd name="connsiteY1" fmla="*/ 27524 h 148475"/>
                  <a:gd name="connsiteX2" fmla="*/ 144361 w 288721"/>
                  <a:gd name="connsiteY2" fmla="*/ 62705 h 148475"/>
                  <a:gd name="connsiteX3" fmla="*/ 235527 w 288721"/>
                  <a:gd name="connsiteY3" fmla="*/ 27524 h 148475"/>
                  <a:gd name="connsiteX4" fmla="*/ 259895 w 288721"/>
                  <a:gd name="connsiteY4" fmla="*/ 5532 h 148475"/>
                  <a:gd name="connsiteX5" fmla="*/ 272217 w 288721"/>
                  <a:gd name="connsiteY5" fmla="*/ 0 h 148475"/>
                  <a:gd name="connsiteX6" fmla="*/ 288722 w 288721"/>
                  <a:gd name="connsiteY6" fmla="*/ 16505 h 148475"/>
                  <a:gd name="connsiteX7" fmla="*/ 288722 w 288721"/>
                  <a:gd name="connsiteY7" fmla="*/ 131994 h 148475"/>
                  <a:gd name="connsiteX8" fmla="*/ 288722 w 288721"/>
                  <a:gd name="connsiteY8" fmla="*/ 131994 h 148475"/>
                  <a:gd name="connsiteX9" fmla="*/ 272217 w 288721"/>
                  <a:gd name="connsiteY9" fmla="*/ 148476 h 148475"/>
                  <a:gd name="connsiteX10" fmla="*/ 255712 w 288721"/>
                  <a:gd name="connsiteY10" fmla="*/ 131994 h 148475"/>
                  <a:gd name="connsiteX11" fmla="*/ 255712 w 288721"/>
                  <a:gd name="connsiteY11" fmla="*/ 131994 h 148475"/>
                  <a:gd name="connsiteX12" fmla="*/ 255712 w 288721"/>
                  <a:gd name="connsiteY12" fmla="*/ 53470 h 148475"/>
                  <a:gd name="connsiteX13" fmla="*/ 144361 w 288721"/>
                  <a:gd name="connsiteY13" fmla="*/ 95646 h 148475"/>
                  <a:gd name="connsiteX14" fmla="*/ 32987 w 288721"/>
                  <a:gd name="connsiteY14" fmla="*/ 53470 h 148475"/>
                  <a:gd name="connsiteX15" fmla="*/ 32987 w 288721"/>
                  <a:gd name="connsiteY15" fmla="*/ 131994 h 148475"/>
                  <a:gd name="connsiteX16" fmla="*/ 32987 w 288721"/>
                  <a:gd name="connsiteY16" fmla="*/ 131994 h 148475"/>
                  <a:gd name="connsiteX17" fmla="*/ 16482 w 288721"/>
                  <a:gd name="connsiteY17" fmla="*/ 148476 h 148475"/>
                  <a:gd name="connsiteX18" fmla="*/ 0 w 288721"/>
                  <a:gd name="connsiteY18" fmla="*/ 131994 h 148475"/>
                  <a:gd name="connsiteX19" fmla="*/ 0 w 288721"/>
                  <a:gd name="connsiteY19" fmla="*/ 131994 h 148475"/>
                  <a:gd name="connsiteX20" fmla="*/ 0 w 288721"/>
                  <a:gd name="connsiteY20" fmla="*/ 16505 h 148475"/>
                  <a:gd name="connsiteX21" fmla="*/ 16482 w 288721"/>
                  <a:gd name="connsiteY21" fmla="*/ 0 h 148475"/>
                  <a:gd name="connsiteX22" fmla="*/ 28827 w 288721"/>
                  <a:gd name="connsiteY22" fmla="*/ 5532 h 14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8721" h="148475">
                    <a:moveTo>
                      <a:pt x="28827" y="5532"/>
                    </a:moveTo>
                    <a:lnTo>
                      <a:pt x="53172" y="27524"/>
                    </a:lnTo>
                    <a:cubicBezTo>
                      <a:pt x="79141" y="50978"/>
                      <a:pt x="111717" y="62705"/>
                      <a:pt x="144361" y="62705"/>
                    </a:cubicBezTo>
                    <a:cubicBezTo>
                      <a:pt x="176982" y="62705"/>
                      <a:pt x="209581" y="50978"/>
                      <a:pt x="235527" y="27524"/>
                    </a:cubicBezTo>
                    <a:lnTo>
                      <a:pt x="259895" y="5532"/>
                    </a:lnTo>
                    <a:cubicBezTo>
                      <a:pt x="262913" y="2126"/>
                      <a:pt x="267325" y="0"/>
                      <a:pt x="272217" y="0"/>
                    </a:cubicBezTo>
                    <a:cubicBezTo>
                      <a:pt x="281338" y="0"/>
                      <a:pt x="288722" y="7384"/>
                      <a:pt x="288722" y="16505"/>
                    </a:cubicBezTo>
                    <a:lnTo>
                      <a:pt x="288722" y="131994"/>
                    </a:lnTo>
                    <a:lnTo>
                      <a:pt x="288722" y="131994"/>
                    </a:lnTo>
                    <a:cubicBezTo>
                      <a:pt x="288722" y="141092"/>
                      <a:pt x="281338" y="148476"/>
                      <a:pt x="272217" y="148476"/>
                    </a:cubicBezTo>
                    <a:cubicBezTo>
                      <a:pt x="263096" y="148476"/>
                      <a:pt x="255712" y="141092"/>
                      <a:pt x="255712" y="131994"/>
                    </a:cubicBezTo>
                    <a:lnTo>
                      <a:pt x="255712" y="131994"/>
                    </a:lnTo>
                    <a:lnTo>
                      <a:pt x="255712" y="53470"/>
                    </a:lnTo>
                    <a:cubicBezTo>
                      <a:pt x="223708" y="81587"/>
                      <a:pt x="184000" y="95646"/>
                      <a:pt x="144361" y="95646"/>
                    </a:cubicBezTo>
                    <a:cubicBezTo>
                      <a:pt x="104699" y="95646"/>
                      <a:pt x="64991" y="81587"/>
                      <a:pt x="32987" y="53470"/>
                    </a:cubicBezTo>
                    <a:lnTo>
                      <a:pt x="32987" y="131994"/>
                    </a:lnTo>
                    <a:lnTo>
                      <a:pt x="32987" y="131994"/>
                    </a:lnTo>
                    <a:cubicBezTo>
                      <a:pt x="32987" y="141092"/>
                      <a:pt x="25603" y="148476"/>
                      <a:pt x="16482" y="148476"/>
                    </a:cubicBezTo>
                    <a:cubicBezTo>
                      <a:pt x="7384" y="148476"/>
                      <a:pt x="0" y="141092"/>
                      <a:pt x="0" y="131994"/>
                    </a:cubicBezTo>
                    <a:lnTo>
                      <a:pt x="0" y="131994"/>
                    </a:lnTo>
                    <a:lnTo>
                      <a:pt x="0" y="16505"/>
                    </a:lnTo>
                    <a:cubicBezTo>
                      <a:pt x="0" y="7384"/>
                      <a:pt x="7384" y="0"/>
                      <a:pt x="16482" y="0"/>
                    </a:cubicBezTo>
                    <a:cubicBezTo>
                      <a:pt x="21397" y="0"/>
                      <a:pt x="25786" y="2149"/>
                      <a:pt x="28827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8D0AD74-8491-29A2-60BE-55CA07925A5D}"/>
                  </a:ext>
                </a:extLst>
              </p:cNvPr>
              <p:cNvSpPr/>
              <p:nvPr/>
            </p:nvSpPr>
            <p:spPr>
              <a:xfrm>
                <a:off x="6073048" y="3462695"/>
                <a:ext cx="44554" cy="44554"/>
              </a:xfrm>
              <a:custGeom>
                <a:avLst/>
                <a:gdLst>
                  <a:gd name="connsiteX0" fmla="*/ 22289 w 44554"/>
                  <a:gd name="connsiteY0" fmla="*/ 0 h 44554"/>
                  <a:gd name="connsiteX1" fmla="*/ 44554 w 44554"/>
                  <a:gd name="connsiteY1" fmla="*/ 22266 h 44554"/>
                  <a:gd name="connsiteX2" fmla="*/ 22289 w 44554"/>
                  <a:gd name="connsiteY2" fmla="*/ 44554 h 44554"/>
                  <a:gd name="connsiteX3" fmla="*/ 0 w 44554"/>
                  <a:gd name="connsiteY3" fmla="*/ 22266 h 44554"/>
                  <a:gd name="connsiteX4" fmla="*/ 22289 w 44554"/>
                  <a:gd name="connsiteY4" fmla="*/ 0 h 4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4" h="44554">
                    <a:moveTo>
                      <a:pt x="22289" y="0"/>
                    </a:moveTo>
                    <a:cubicBezTo>
                      <a:pt x="34587" y="0"/>
                      <a:pt x="44554" y="9967"/>
                      <a:pt x="44554" y="22266"/>
                    </a:cubicBezTo>
                    <a:cubicBezTo>
                      <a:pt x="44554" y="34587"/>
                      <a:pt x="34587" y="44554"/>
                      <a:pt x="22289" y="44554"/>
                    </a:cubicBezTo>
                    <a:cubicBezTo>
                      <a:pt x="9990" y="44554"/>
                      <a:pt x="0" y="34587"/>
                      <a:pt x="0" y="22266"/>
                    </a:cubicBezTo>
                    <a:cubicBezTo>
                      <a:pt x="0" y="9967"/>
                      <a:pt x="9990" y="0"/>
                      <a:pt x="22289" y="0"/>
                    </a:cubicBezTo>
                    <a:close/>
                  </a:path>
                </a:pathLst>
              </a:custGeom>
              <a:solidFill>
                <a:srgbClr val="CD3539"/>
              </a:solidFill>
              <a:ln w="2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oogle Shape;27;p32">
            <a:extLst>
              <a:ext uri="{FF2B5EF4-FFF2-40B4-BE49-F238E27FC236}">
                <a16:creationId xmlns:a16="http://schemas.microsoft.com/office/drawing/2014/main" id="{4A07C367-9E33-66EE-81D6-4F1F5A00F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80" y="365125"/>
            <a:ext cx="1084072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1A13E87-2B9B-A6D6-E3DC-ACDB56C7B5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6880" y="1310640"/>
            <a:ext cx="10840720" cy="453136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3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30C39DDD-FDF5-AFF2-FF74-7A2FEF76D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DDFD464-7D3E-8388-24FA-9C88F79209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122" y="-18105"/>
            <a:ext cx="5971984" cy="6656361"/>
          </a:xfrm>
          <a:custGeom>
            <a:avLst/>
            <a:gdLst>
              <a:gd name="connsiteX0" fmla="*/ 2347065 w 5971984"/>
              <a:gd name="connsiteY0" fmla="*/ 0 h 6656361"/>
              <a:gd name="connsiteX1" fmla="*/ 5971984 w 5971984"/>
              <a:gd name="connsiteY1" fmla="*/ 0 h 6656361"/>
              <a:gd name="connsiteX2" fmla="*/ 5971984 w 5971984"/>
              <a:gd name="connsiteY2" fmla="*/ 4972297 h 6656361"/>
              <a:gd name="connsiteX3" fmla="*/ 4284665 w 5971984"/>
              <a:gd name="connsiteY3" fmla="*/ 6656361 h 6656361"/>
              <a:gd name="connsiteX4" fmla="*/ 0 w 5971984"/>
              <a:gd name="connsiteY4" fmla="*/ 2353301 h 66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1984" h="6656361">
                <a:moveTo>
                  <a:pt x="2347065" y="0"/>
                </a:moveTo>
                <a:lnTo>
                  <a:pt x="5971984" y="0"/>
                </a:lnTo>
                <a:lnTo>
                  <a:pt x="5971984" y="4972297"/>
                </a:lnTo>
                <a:lnTo>
                  <a:pt x="4284665" y="6656361"/>
                </a:lnTo>
                <a:lnTo>
                  <a:pt x="0" y="235330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lvl="0"/>
            <a:r>
              <a:rPr lang="en-US" dirty="0"/>
              <a:t>Click this shape to add</a:t>
            </a:r>
          </a:p>
          <a:p>
            <a:pPr lvl="0"/>
            <a:r>
              <a:rPr lang="en-US" dirty="0"/>
              <a:t>a picture</a:t>
            </a:r>
          </a:p>
        </p:txBody>
      </p:sp>
      <p:sp>
        <p:nvSpPr>
          <p:cNvPr id="10" name="Google Shape;27;p32">
            <a:extLst>
              <a:ext uri="{FF2B5EF4-FFF2-40B4-BE49-F238E27FC236}">
                <a16:creationId xmlns:a16="http://schemas.microsoft.com/office/drawing/2014/main" id="{B8A706D6-7DAB-A8A2-4F41-EE59A9D28E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80" y="365125"/>
            <a:ext cx="6101943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28A"/>
              </a:buClr>
              <a:buSzPts val="4400"/>
              <a:buFont typeface="Poppins"/>
              <a:buNone/>
              <a:defRPr sz="4400" b="1" i="0" u="none" strike="noStrike" cap="none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6B6D259-E88C-E08A-648F-677BBA8F9D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6880" y="1310640"/>
            <a:ext cx="6101943" cy="499786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0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circle with white text and a red dot&#10;&#10;Description automatically generated">
            <a:extLst>
              <a:ext uri="{FF2B5EF4-FFF2-40B4-BE49-F238E27FC236}">
                <a16:creationId xmlns:a16="http://schemas.microsoft.com/office/drawing/2014/main" id="{A25D39F2-11F5-B692-1573-81A79B367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37" y="5935528"/>
            <a:ext cx="649868" cy="64931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49AC6BB-8222-A3E9-717F-788F9A6DEB36}"/>
              </a:ext>
            </a:extLst>
          </p:cNvPr>
          <p:cNvSpPr/>
          <p:nvPr userDrawn="1"/>
        </p:nvSpPr>
        <p:spPr>
          <a:xfrm rot="20968275">
            <a:off x="7370711" y="558679"/>
            <a:ext cx="5391458" cy="5545659"/>
          </a:xfrm>
          <a:custGeom>
            <a:avLst/>
            <a:gdLst>
              <a:gd name="connsiteX0" fmla="*/ 5391458 w 5391458"/>
              <a:gd name="connsiteY0" fmla="*/ 0 h 5545659"/>
              <a:gd name="connsiteX1" fmla="*/ 4360752 w 5391458"/>
              <a:gd name="connsiteY1" fmla="*/ 5545659 h 5545659"/>
              <a:gd name="connsiteX2" fmla="*/ 0 w 5391458"/>
              <a:gd name="connsiteY2" fmla="*/ 5545659 h 5545659"/>
              <a:gd name="connsiteX3" fmla="*/ 0 w 5391458"/>
              <a:gd name="connsiteY3" fmla="*/ 0 h 55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458" h="5545659">
                <a:moveTo>
                  <a:pt x="5391458" y="0"/>
                </a:moveTo>
                <a:lnTo>
                  <a:pt x="4360752" y="5545659"/>
                </a:lnTo>
                <a:lnTo>
                  <a:pt x="0" y="5545659"/>
                </a:lnTo>
                <a:lnTo>
                  <a:pt x="0" y="0"/>
                </a:lnTo>
                <a:close/>
              </a:path>
            </a:pathLst>
          </a:custGeom>
          <a:solidFill>
            <a:srgbClr val="1A428A"/>
          </a:solidFill>
          <a:ln>
            <a:noFill/>
          </a:ln>
          <a:effectLst>
            <a:outerShdw blurRad="431800" dist="38100" dir="18900000" sx="101000" sy="101000" algn="b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67" name="Text Placeholder 65">
            <a:extLst>
              <a:ext uri="{FF2B5EF4-FFF2-40B4-BE49-F238E27FC236}">
                <a16:creationId xmlns:a16="http://schemas.microsoft.com/office/drawing/2014/main" id="{DD7CF64F-A164-89BA-A020-EF46B1377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3056" y="1109914"/>
            <a:ext cx="3487738" cy="1295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lvl1pPr marL="0" indent="0">
              <a:buNone/>
              <a:defRPr lang="en-GB" sz="4400" b="1" i="0" spc="5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>
              <a:lnSpc>
                <a:spcPts val="3000"/>
              </a:lnSpc>
            </a:pPr>
            <a:r>
              <a:rPr lang="en-GB" dirty="0"/>
              <a:t>Click to edit the title</a:t>
            </a:r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C34A55E8-3523-AEAA-16A8-803C1D562C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43056" y="2553083"/>
            <a:ext cx="3487738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GB" sz="140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to edit the body text</a:t>
            </a:r>
            <a:endParaRPr lang="en-US" dirty="0"/>
          </a:p>
        </p:txBody>
      </p:sp>
      <p:sp>
        <p:nvSpPr>
          <p:cNvPr id="72" name="Text Placeholder 70">
            <a:extLst>
              <a:ext uri="{FF2B5EF4-FFF2-40B4-BE49-F238E27FC236}">
                <a16:creationId xmlns:a16="http://schemas.microsoft.com/office/drawing/2014/main" id="{83E439B6-34CE-EBCC-6697-1672046E3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693" y="2884553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US" dirty="0"/>
              <a:t>Edit icon text</a:t>
            </a:r>
          </a:p>
        </p:txBody>
      </p:sp>
      <p:sp>
        <p:nvSpPr>
          <p:cNvPr id="75" name="Picture Placeholder 73">
            <a:extLst>
              <a:ext uri="{FF2B5EF4-FFF2-40B4-BE49-F238E27FC236}">
                <a16:creationId xmlns:a16="http://schemas.microsoft.com/office/drawing/2014/main" id="{BFF87494-40B6-997D-B963-36AF8FDA08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7115" y="1596306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  <p:sp>
        <p:nvSpPr>
          <p:cNvPr id="80" name="Text Placeholder 70">
            <a:extLst>
              <a:ext uri="{FF2B5EF4-FFF2-40B4-BE49-F238E27FC236}">
                <a16:creationId xmlns:a16="http://schemas.microsoft.com/office/drawing/2014/main" id="{5B8966F0-B969-0BAB-C653-782494266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5229" y="2884553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icon text</a:t>
            </a:r>
          </a:p>
        </p:txBody>
      </p:sp>
      <p:sp>
        <p:nvSpPr>
          <p:cNvPr id="81" name="Picture Placeholder 73">
            <a:extLst>
              <a:ext uri="{FF2B5EF4-FFF2-40B4-BE49-F238E27FC236}">
                <a16:creationId xmlns:a16="http://schemas.microsoft.com/office/drawing/2014/main" id="{4D368338-7B21-2BF0-ADD0-6138D56C61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25651" y="1596306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  <p:sp>
        <p:nvSpPr>
          <p:cNvPr id="82" name="Text Placeholder 70">
            <a:extLst>
              <a:ext uri="{FF2B5EF4-FFF2-40B4-BE49-F238E27FC236}">
                <a16:creationId xmlns:a16="http://schemas.microsoft.com/office/drawing/2014/main" id="{9C53D4B2-9E24-0266-9D64-6123A503FB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765" y="2884553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icon text</a:t>
            </a:r>
          </a:p>
        </p:txBody>
      </p:sp>
      <p:sp>
        <p:nvSpPr>
          <p:cNvPr id="83" name="Picture Placeholder 73">
            <a:extLst>
              <a:ext uri="{FF2B5EF4-FFF2-40B4-BE49-F238E27FC236}">
                <a16:creationId xmlns:a16="http://schemas.microsoft.com/office/drawing/2014/main" id="{23B38EE7-18DB-096C-7810-F7F6106EBD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34187" y="1596306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  <p:sp>
        <p:nvSpPr>
          <p:cNvPr id="90" name="Text Placeholder 70">
            <a:extLst>
              <a:ext uri="{FF2B5EF4-FFF2-40B4-BE49-F238E27FC236}">
                <a16:creationId xmlns:a16="http://schemas.microsoft.com/office/drawing/2014/main" id="{1F6A8206-A7A2-4DD7-AC98-417C94129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6693" y="5173668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US" dirty="0"/>
              <a:t>Edit icon text</a:t>
            </a:r>
          </a:p>
        </p:txBody>
      </p:sp>
      <p:sp>
        <p:nvSpPr>
          <p:cNvPr id="91" name="Picture Placeholder 73">
            <a:extLst>
              <a:ext uri="{FF2B5EF4-FFF2-40B4-BE49-F238E27FC236}">
                <a16:creationId xmlns:a16="http://schemas.microsoft.com/office/drawing/2014/main" id="{94ECFF0C-4362-988B-E550-30CC60DA87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7115" y="3885421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  <p:sp>
        <p:nvSpPr>
          <p:cNvPr id="92" name="Text Placeholder 70">
            <a:extLst>
              <a:ext uri="{FF2B5EF4-FFF2-40B4-BE49-F238E27FC236}">
                <a16:creationId xmlns:a16="http://schemas.microsoft.com/office/drawing/2014/main" id="{8E4D6C31-CCA5-9595-40C3-4505356AB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85229" y="5173668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US" dirty="0"/>
              <a:t>Edit icon text</a:t>
            </a:r>
          </a:p>
        </p:txBody>
      </p:sp>
      <p:sp>
        <p:nvSpPr>
          <p:cNvPr id="93" name="Picture Placeholder 73">
            <a:extLst>
              <a:ext uri="{FF2B5EF4-FFF2-40B4-BE49-F238E27FC236}">
                <a16:creationId xmlns:a16="http://schemas.microsoft.com/office/drawing/2014/main" id="{9A42869B-220D-83E7-08AE-80829E82EA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125651" y="3885421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  <p:sp>
        <p:nvSpPr>
          <p:cNvPr id="94" name="Text Placeholder 70">
            <a:extLst>
              <a:ext uri="{FF2B5EF4-FFF2-40B4-BE49-F238E27FC236}">
                <a16:creationId xmlns:a16="http://schemas.microsoft.com/office/drawing/2014/main" id="{B8C6F1A6-2E44-4A5D-9155-335BEAA4E2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765" y="5173668"/>
            <a:ext cx="17759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GB" sz="1600" b="1" spc="5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marL="0" lvl="0" algn="ctr"/>
            <a:r>
              <a:rPr lang="en-US" dirty="0"/>
              <a:t>Edit icon text</a:t>
            </a:r>
          </a:p>
        </p:txBody>
      </p:sp>
      <p:sp>
        <p:nvSpPr>
          <p:cNvPr id="95" name="Picture Placeholder 73">
            <a:extLst>
              <a:ext uri="{FF2B5EF4-FFF2-40B4-BE49-F238E27FC236}">
                <a16:creationId xmlns:a16="http://schemas.microsoft.com/office/drawing/2014/main" id="{0AB41584-65FE-ADE8-1822-AADB2F1098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187" y="3885421"/>
            <a:ext cx="1212126" cy="12121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50">
                <a:latin typeface="+mn-lt"/>
                <a:cs typeface="Poppins" pitchFamily="2" charset="77"/>
              </a:defRPr>
            </a:lvl1pPr>
          </a:lstStyle>
          <a:p>
            <a:r>
              <a:rPr lang="en-US" dirty="0"/>
              <a:t>Click here to add a Metis icon</a:t>
            </a:r>
          </a:p>
        </p:txBody>
      </p:sp>
    </p:spTree>
    <p:extLst>
      <p:ext uri="{BB962C8B-B14F-4D97-AF65-F5344CB8AC3E}">
        <p14:creationId xmlns:p14="http://schemas.microsoft.com/office/powerpoint/2010/main" val="88398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5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01" r:id="rId2"/>
    <p:sldLayoutId id="2147483876" r:id="rId3"/>
    <p:sldLayoutId id="2147483878" r:id="rId4"/>
    <p:sldLayoutId id="2147483880" r:id="rId5"/>
    <p:sldLayoutId id="2147483900" r:id="rId6"/>
    <p:sldLayoutId id="2147483901" r:id="rId7"/>
    <p:sldLayoutId id="2147483839" r:id="rId8"/>
    <p:sldLayoutId id="2147483884" r:id="rId9"/>
    <p:sldLayoutId id="2147483837" r:id="rId10"/>
    <p:sldLayoutId id="2147483895" r:id="rId11"/>
    <p:sldLayoutId id="2147483890" r:id="rId12"/>
    <p:sldLayoutId id="2147483808" r:id="rId13"/>
    <p:sldLayoutId id="2147483863" r:id="rId14"/>
    <p:sldLayoutId id="2147483830" r:id="rId15"/>
    <p:sldLayoutId id="2147483902" r:id="rId16"/>
    <p:sldLayoutId id="2147483840" r:id="rId17"/>
    <p:sldLayoutId id="214748390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1CC64ED-DA61-69A2-5C9E-408F62ACA2F4}"/>
              </a:ext>
            </a:extLst>
          </p:cNvPr>
          <p:cNvSpPr txBox="1"/>
          <p:nvPr/>
        </p:nvSpPr>
        <p:spPr>
          <a:xfrm>
            <a:off x="4695189" y="6007751"/>
            <a:ext cx="2801621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www.metisconsultants.co.uk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AEFCD-E731-CDD8-35F4-F1254148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06" y="3014063"/>
            <a:ext cx="5154189" cy="829874"/>
          </a:xfrm>
          <a:prstGeom prst="rect">
            <a:avLst/>
          </a:prstGeom>
        </p:spPr>
      </p:pic>
      <p:pic>
        <p:nvPicPr>
          <p:cNvPr id="4" name="Picture 3" descr="A picture containing window, guitar&#10;&#10;Description automatically generated">
            <a:extLst>
              <a:ext uri="{FF2B5EF4-FFF2-40B4-BE49-F238E27FC236}">
                <a16:creationId xmlns:a16="http://schemas.microsoft.com/office/drawing/2014/main" id="{223F32DC-0969-1DA9-6D5A-F8260758A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06" y="3016306"/>
            <a:ext cx="5154189" cy="825388"/>
          </a:xfrm>
          <a:prstGeom prst="rect">
            <a:avLst/>
          </a:prstGeom>
        </p:spPr>
      </p:pic>
      <p:pic>
        <p:nvPicPr>
          <p:cNvPr id="5" name="Picture 4" descr="A picture containing window, guitar&#10;&#10;Description automatically generated">
            <a:extLst>
              <a:ext uri="{FF2B5EF4-FFF2-40B4-BE49-F238E27FC236}">
                <a16:creationId xmlns:a16="http://schemas.microsoft.com/office/drawing/2014/main" id="{19688EC0-CD9E-0E64-D1CC-81FDBE173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06" y="3016306"/>
            <a:ext cx="5154189" cy="825388"/>
          </a:xfrm>
          <a:prstGeom prst="rect">
            <a:avLst/>
          </a:prstGeom>
        </p:spPr>
      </p:pic>
      <p:pic>
        <p:nvPicPr>
          <p:cNvPr id="6" name="Picture 5" descr="A picture containing music, guitar, building material, lumber&#10;&#10;Description automatically generated">
            <a:extLst>
              <a:ext uri="{FF2B5EF4-FFF2-40B4-BE49-F238E27FC236}">
                <a16:creationId xmlns:a16="http://schemas.microsoft.com/office/drawing/2014/main" id="{07E82886-C916-24B3-E417-E3BAFF2EE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06" y="3014063"/>
            <a:ext cx="5154189" cy="82987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98EE99-3FD3-E2AC-85C0-0C8D5264F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06" y="3016306"/>
            <a:ext cx="5154189" cy="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8456-62B9-3731-069E-ACB02A9E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E70E26-C802-2284-0ECF-776C4C9A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Gipsy Hill </a:t>
            </a:r>
            <a:r>
              <a:rPr lang="en-GB" dirty="0" err="1"/>
              <a:t>SuDS</a:t>
            </a:r>
            <a:endParaRPr lang="en-GB" dirty="0"/>
          </a:p>
        </p:txBody>
      </p:sp>
      <p:pic>
        <p:nvPicPr>
          <p:cNvPr id="9" name="Picture 8" descr="A bird's eye view of a neighborhood&#10;&#10;Description automatically generated">
            <a:extLst>
              <a:ext uri="{FF2B5EF4-FFF2-40B4-BE49-F238E27FC236}">
                <a16:creationId xmlns:a16="http://schemas.microsoft.com/office/drawing/2014/main" id="{A78A9B00-1620-A229-F277-35FE831D6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4002" r="13819" b="3690"/>
          <a:stretch/>
        </p:blipFill>
        <p:spPr>
          <a:xfrm>
            <a:off x="4851599" y="1301955"/>
            <a:ext cx="6338826" cy="497893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1EB85-7602-B698-5C5B-C68B501E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0" y="4312363"/>
            <a:ext cx="4417082" cy="196852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3F267-311D-32E4-A37A-E1B4E8D5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30" y="1301955"/>
            <a:ext cx="4417082" cy="2862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95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E5099-968B-0617-86CD-BADF3E4F9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bench and a flower bed&#10;&#10;Description automatically generated">
            <a:extLst>
              <a:ext uri="{FF2B5EF4-FFF2-40B4-BE49-F238E27FC236}">
                <a16:creationId xmlns:a16="http://schemas.microsoft.com/office/drawing/2014/main" id="{92EEF220-18C2-6674-192F-4723248B2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r="-1" b="14952"/>
          <a:stretch/>
        </p:blipFill>
        <p:spPr>
          <a:xfrm>
            <a:off x="2" y="10"/>
            <a:ext cx="6256126" cy="6876117"/>
          </a:xfrm>
          <a:custGeom>
            <a:avLst/>
            <a:gdLst>
              <a:gd name="connsiteX0" fmla="*/ 0 w 5868959"/>
              <a:gd name="connsiteY0" fmla="*/ 0 h 6858000"/>
              <a:gd name="connsiteX1" fmla="*/ 5868959 w 5868959"/>
              <a:gd name="connsiteY1" fmla="*/ 0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5868959"/>
              <a:gd name="connsiteY0" fmla="*/ 0 h 6858000"/>
              <a:gd name="connsiteX1" fmla="*/ 2600658 w 5868959"/>
              <a:gd name="connsiteY1" fmla="*/ 860080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5868959"/>
              <a:gd name="connsiteY0" fmla="*/ 0 h 6858000"/>
              <a:gd name="connsiteX1" fmla="*/ 3895303 w 5868959"/>
              <a:gd name="connsiteY1" fmla="*/ 9055 h 6858000"/>
              <a:gd name="connsiteX2" fmla="*/ 5868959 w 5868959"/>
              <a:gd name="connsiteY2" fmla="*/ 6858000 h 6858000"/>
              <a:gd name="connsiteX3" fmla="*/ 0 w 5868959"/>
              <a:gd name="connsiteY3" fmla="*/ 6858000 h 6858000"/>
              <a:gd name="connsiteX4" fmla="*/ 0 w 5868959"/>
              <a:gd name="connsiteY4" fmla="*/ 0 h 6858000"/>
              <a:gd name="connsiteX0" fmla="*/ 0 w 3895303"/>
              <a:gd name="connsiteY0" fmla="*/ 0 h 6858000"/>
              <a:gd name="connsiteX1" fmla="*/ 3895303 w 3895303"/>
              <a:gd name="connsiteY1" fmla="*/ 9055 h 6858000"/>
              <a:gd name="connsiteX2" fmla="*/ 3343042 w 3895303"/>
              <a:gd name="connsiteY2" fmla="*/ 6740305 h 6858000"/>
              <a:gd name="connsiteX3" fmla="*/ 0 w 3895303"/>
              <a:gd name="connsiteY3" fmla="*/ 6858000 h 6858000"/>
              <a:gd name="connsiteX4" fmla="*/ 0 w 3895303"/>
              <a:gd name="connsiteY4" fmla="*/ 0 h 6858000"/>
              <a:gd name="connsiteX0" fmla="*/ 0 w 3895303"/>
              <a:gd name="connsiteY0" fmla="*/ 0 h 6876107"/>
              <a:gd name="connsiteX1" fmla="*/ 3895303 w 3895303"/>
              <a:gd name="connsiteY1" fmla="*/ 9055 h 6876107"/>
              <a:gd name="connsiteX2" fmla="*/ 3877196 w 3895303"/>
              <a:gd name="connsiteY2" fmla="*/ 6876107 h 6876107"/>
              <a:gd name="connsiteX3" fmla="*/ 0 w 3895303"/>
              <a:gd name="connsiteY3" fmla="*/ 6858000 h 6876107"/>
              <a:gd name="connsiteX4" fmla="*/ 0 w 3895303"/>
              <a:gd name="connsiteY4" fmla="*/ 0 h 6876107"/>
              <a:gd name="connsiteX0" fmla="*/ 0 w 5939077"/>
              <a:gd name="connsiteY0" fmla="*/ 0 h 6876107"/>
              <a:gd name="connsiteX1" fmla="*/ 3895303 w 5939077"/>
              <a:gd name="connsiteY1" fmla="*/ 9055 h 6876107"/>
              <a:gd name="connsiteX2" fmla="*/ 5939073 w 5939077"/>
              <a:gd name="connsiteY2" fmla="*/ 5486400 h 6876107"/>
              <a:gd name="connsiteX3" fmla="*/ 3877196 w 5939077"/>
              <a:gd name="connsiteY3" fmla="*/ 6876107 h 6876107"/>
              <a:gd name="connsiteX4" fmla="*/ 0 w 5939077"/>
              <a:gd name="connsiteY4" fmla="*/ 6858000 h 6876107"/>
              <a:gd name="connsiteX5" fmla="*/ 0 w 5939077"/>
              <a:gd name="connsiteY5" fmla="*/ 0 h 6876107"/>
              <a:gd name="connsiteX0" fmla="*/ 0 w 5939150"/>
              <a:gd name="connsiteY0" fmla="*/ 0 h 6876107"/>
              <a:gd name="connsiteX1" fmla="*/ 3895303 w 5939150"/>
              <a:gd name="connsiteY1" fmla="*/ 9055 h 6876107"/>
              <a:gd name="connsiteX2" fmla="*/ 5939073 w 5939150"/>
              <a:gd name="connsiteY2" fmla="*/ 5486400 h 6876107"/>
              <a:gd name="connsiteX3" fmla="*/ 3877196 w 5939150"/>
              <a:gd name="connsiteY3" fmla="*/ 6876107 h 6876107"/>
              <a:gd name="connsiteX4" fmla="*/ 0 w 5939150"/>
              <a:gd name="connsiteY4" fmla="*/ 6858000 h 6876107"/>
              <a:gd name="connsiteX5" fmla="*/ 0 w 5939150"/>
              <a:gd name="connsiteY5" fmla="*/ 0 h 6876107"/>
              <a:gd name="connsiteX0" fmla="*/ 0 w 5939372"/>
              <a:gd name="connsiteY0" fmla="*/ 0 h 6876107"/>
              <a:gd name="connsiteX1" fmla="*/ 3895303 w 5939372"/>
              <a:gd name="connsiteY1" fmla="*/ 9055 h 6876107"/>
              <a:gd name="connsiteX2" fmla="*/ 5939073 w 5939372"/>
              <a:gd name="connsiteY2" fmla="*/ 5486400 h 6876107"/>
              <a:gd name="connsiteX3" fmla="*/ 3877196 w 5939372"/>
              <a:gd name="connsiteY3" fmla="*/ 6876107 h 6876107"/>
              <a:gd name="connsiteX4" fmla="*/ 0 w 5939372"/>
              <a:gd name="connsiteY4" fmla="*/ 6858000 h 6876107"/>
              <a:gd name="connsiteX5" fmla="*/ 0 w 5939372"/>
              <a:gd name="connsiteY5" fmla="*/ 0 h 6876107"/>
              <a:gd name="connsiteX0" fmla="*/ 0 w 5939280"/>
              <a:gd name="connsiteY0" fmla="*/ 0 h 6876121"/>
              <a:gd name="connsiteX1" fmla="*/ 3895303 w 5939280"/>
              <a:gd name="connsiteY1" fmla="*/ 9055 h 6876121"/>
              <a:gd name="connsiteX2" fmla="*/ 5939073 w 5939280"/>
              <a:gd name="connsiteY2" fmla="*/ 5486400 h 6876121"/>
              <a:gd name="connsiteX3" fmla="*/ 3877196 w 5939280"/>
              <a:gd name="connsiteY3" fmla="*/ 6876107 h 6876121"/>
              <a:gd name="connsiteX4" fmla="*/ 0 w 5939280"/>
              <a:gd name="connsiteY4" fmla="*/ 6858000 h 6876121"/>
              <a:gd name="connsiteX5" fmla="*/ 0 w 5939280"/>
              <a:gd name="connsiteY5" fmla="*/ 0 h 6876121"/>
              <a:gd name="connsiteX0" fmla="*/ 0 w 6219913"/>
              <a:gd name="connsiteY0" fmla="*/ 0 h 6876134"/>
              <a:gd name="connsiteX1" fmla="*/ 3895303 w 6219913"/>
              <a:gd name="connsiteY1" fmla="*/ 9055 h 6876134"/>
              <a:gd name="connsiteX2" fmla="*/ 6219731 w 6219913"/>
              <a:gd name="connsiteY2" fmla="*/ 6129196 h 6876134"/>
              <a:gd name="connsiteX3" fmla="*/ 3877196 w 6219913"/>
              <a:gd name="connsiteY3" fmla="*/ 6876107 h 6876134"/>
              <a:gd name="connsiteX4" fmla="*/ 0 w 6219913"/>
              <a:gd name="connsiteY4" fmla="*/ 6858000 h 6876134"/>
              <a:gd name="connsiteX5" fmla="*/ 0 w 6219913"/>
              <a:gd name="connsiteY5" fmla="*/ 0 h 6876134"/>
              <a:gd name="connsiteX0" fmla="*/ 0 w 6219913"/>
              <a:gd name="connsiteY0" fmla="*/ 0 h 6876134"/>
              <a:gd name="connsiteX1" fmla="*/ 3895303 w 6219913"/>
              <a:gd name="connsiteY1" fmla="*/ 9055 h 6876134"/>
              <a:gd name="connsiteX2" fmla="*/ 6219731 w 6219913"/>
              <a:gd name="connsiteY2" fmla="*/ 6129196 h 6876134"/>
              <a:gd name="connsiteX3" fmla="*/ 3877196 w 6219913"/>
              <a:gd name="connsiteY3" fmla="*/ 6876107 h 6876134"/>
              <a:gd name="connsiteX4" fmla="*/ 0 w 6219913"/>
              <a:gd name="connsiteY4" fmla="*/ 6858000 h 6876134"/>
              <a:gd name="connsiteX5" fmla="*/ 0 w 6219913"/>
              <a:gd name="connsiteY5" fmla="*/ 0 h 6876134"/>
              <a:gd name="connsiteX0" fmla="*/ 0 w 6283283"/>
              <a:gd name="connsiteY0" fmla="*/ 0 h 6876130"/>
              <a:gd name="connsiteX1" fmla="*/ 3895303 w 6283283"/>
              <a:gd name="connsiteY1" fmla="*/ 9055 h 6876130"/>
              <a:gd name="connsiteX2" fmla="*/ 6283105 w 6283283"/>
              <a:gd name="connsiteY2" fmla="*/ 5984340 h 6876130"/>
              <a:gd name="connsiteX3" fmla="*/ 3877196 w 6283283"/>
              <a:gd name="connsiteY3" fmla="*/ 6876107 h 6876130"/>
              <a:gd name="connsiteX4" fmla="*/ 0 w 6283283"/>
              <a:gd name="connsiteY4" fmla="*/ 6858000 h 6876130"/>
              <a:gd name="connsiteX5" fmla="*/ 0 w 6283283"/>
              <a:gd name="connsiteY5" fmla="*/ 0 h 6876130"/>
              <a:gd name="connsiteX0" fmla="*/ 0 w 5278473"/>
              <a:gd name="connsiteY0" fmla="*/ 0 h 6876115"/>
              <a:gd name="connsiteX1" fmla="*/ 3895303 w 5278473"/>
              <a:gd name="connsiteY1" fmla="*/ 9055 h 6876115"/>
              <a:gd name="connsiteX2" fmla="*/ 5278171 w 5278473"/>
              <a:gd name="connsiteY2" fmla="*/ 4436197 h 6876115"/>
              <a:gd name="connsiteX3" fmla="*/ 3877196 w 5278473"/>
              <a:gd name="connsiteY3" fmla="*/ 6876107 h 6876115"/>
              <a:gd name="connsiteX4" fmla="*/ 0 w 5278473"/>
              <a:gd name="connsiteY4" fmla="*/ 6858000 h 6876115"/>
              <a:gd name="connsiteX5" fmla="*/ 0 w 5278473"/>
              <a:gd name="connsiteY5" fmla="*/ 0 h 6876115"/>
              <a:gd name="connsiteX0" fmla="*/ 0 w 6256126"/>
              <a:gd name="connsiteY0" fmla="*/ 0 h 6876127"/>
              <a:gd name="connsiteX1" fmla="*/ 3895303 w 6256126"/>
              <a:gd name="connsiteY1" fmla="*/ 9055 h 6876127"/>
              <a:gd name="connsiteX2" fmla="*/ 6255946 w 6256126"/>
              <a:gd name="connsiteY2" fmla="*/ 5884751 h 6876127"/>
              <a:gd name="connsiteX3" fmla="*/ 3877196 w 6256126"/>
              <a:gd name="connsiteY3" fmla="*/ 6876107 h 6876127"/>
              <a:gd name="connsiteX4" fmla="*/ 0 w 6256126"/>
              <a:gd name="connsiteY4" fmla="*/ 6858000 h 6876127"/>
              <a:gd name="connsiteX5" fmla="*/ 0 w 6256126"/>
              <a:gd name="connsiteY5" fmla="*/ 0 h 687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6126" h="6876127">
                <a:moveTo>
                  <a:pt x="0" y="0"/>
                </a:moveTo>
                <a:lnTo>
                  <a:pt x="3895303" y="9055"/>
                </a:lnTo>
                <a:cubicBezTo>
                  <a:pt x="3880214" y="7546"/>
                  <a:pt x="6268018" y="5899086"/>
                  <a:pt x="6255946" y="5884751"/>
                </a:cubicBezTo>
                <a:cubicBezTo>
                  <a:pt x="6280088" y="5888523"/>
                  <a:pt x="3871161" y="6881388"/>
                  <a:pt x="3877196" y="6876107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27000" dist="50800" dir="3000000" sx="102000" sy="102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E0A5F8-69D8-99FC-5813-061C23DD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053" y="3562343"/>
            <a:ext cx="5412780" cy="1325563"/>
          </a:xfrm>
        </p:spPr>
        <p:txBody>
          <a:bodyPr>
            <a:normAutofit/>
          </a:bodyPr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0013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87797-2F56-A72F-8029-70C9EE21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897" y="3562343"/>
            <a:ext cx="6090935" cy="1325563"/>
          </a:xfrm>
        </p:spPr>
        <p:txBody>
          <a:bodyPr/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Urban Development and the Benefits of </a:t>
            </a:r>
            <a:r>
              <a:rPr lang="en-GB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SuDS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5" descr="A group of bicycles parked in a courtyard&#10;&#10;Description automatically generated">
            <a:extLst>
              <a:ext uri="{FF2B5EF4-FFF2-40B4-BE49-F238E27FC236}">
                <a16:creationId xmlns:a16="http://schemas.microsoft.com/office/drawing/2014/main" id="{A5DB2CDC-C055-1708-F18E-FD45A14445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19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27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318E03-B07F-B914-4818-8CF2BC7435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" r="93"/>
          <a:stretch>
            <a:fillRect/>
          </a:stretch>
        </p:blipFill>
        <p:spPr>
          <a:xfrm>
            <a:off x="5173111" y="1684907"/>
            <a:ext cx="854075" cy="855663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A84787A-2DCB-7820-FA28-86F076A4AC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3" r="93"/>
          <a:stretch/>
        </p:blipFill>
        <p:spPr>
          <a:xfrm>
            <a:off x="5173112" y="2598297"/>
            <a:ext cx="854075" cy="855663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2530C3-B2DF-43C3-28D4-0C3A10BF09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3" r="93"/>
          <a:stretch>
            <a:fillRect/>
          </a:stretch>
        </p:blipFill>
        <p:spPr>
          <a:xfrm>
            <a:off x="5173112" y="3510656"/>
            <a:ext cx="854075" cy="855663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4562117-501C-C145-F5E8-CD4B1515BC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6809" y="1685938"/>
            <a:ext cx="5327023" cy="855663"/>
          </a:xfrm>
        </p:spPr>
        <p:txBody>
          <a:bodyPr/>
          <a:lstStyle/>
          <a:p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</a:t>
            </a:r>
            <a:r>
              <a:rPr lang="en-GB" sz="2400" dirty="0" err="1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SuDS</a:t>
            </a:r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Southwark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94E059-F560-075A-1489-5EE660013E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6810" y="3510656"/>
            <a:ext cx="5327023" cy="855663"/>
          </a:xfrm>
        </p:spPr>
        <p:txBody>
          <a:bodyPr/>
          <a:lstStyle/>
          <a:p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Identifying Suitable </a:t>
            </a:r>
            <a:r>
              <a:rPr lang="en-GB" sz="2400" dirty="0" err="1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SuDS</a:t>
            </a:r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Sites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1413FD8-A3B6-D7D2-471D-76874B4A0F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6809" y="2599326"/>
            <a:ext cx="5327023" cy="855663"/>
          </a:xfrm>
        </p:spPr>
        <p:txBody>
          <a:bodyPr/>
          <a:lstStyle/>
          <a:p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Development and Funding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DAAB945-985E-AE21-CD2B-6E801955522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3" r="93"/>
          <a:stretch/>
        </p:blipFill>
        <p:spPr>
          <a:xfrm>
            <a:off x="5173112" y="4421986"/>
            <a:ext cx="854075" cy="855663"/>
          </a:xfr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ABF16C3-EBB3-EAAF-2CD9-15927C2F33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811" y="4421985"/>
            <a:ext cx="5327023" cy="855663"/>
          </a:xfrm>
        </p:spPr>
        <p:txBody>
          <a:bodyPr/>
          <a:lstStyle/>
          <a:p>
            <a:r>
              <a:rPr lang="en-GB" sz="2400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7E4FE5-46CE-6E21-208B-2A211938F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225" y="2996470"/>
            <a:ext cx="3881975" cy="701731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8023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8ACA5-36D8-E5D3-1359-2CDED196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0840720" cy="600075"/>
          </a:xfrm>
        </p:spPr>
        <p:txBody>
          <a:bodyPr wrap="square" anchor="t">
            <a:normAutofit/>
          </a:bodyPr>
          <a:lstStyle/>
          <a:p>
            <a:r>
              <a:rPr lang="en-GB" sz="3700"/>
              <a:t>Why </a:t>
            </a:r>
            <a:r>
              <a:rPr lang="en-GB" sz="3700" err="1"/>
              <a:t>SuDS</a:t>
            </a:r>
            <a:r>
              <a:rPr lang="en-GB" sz="3700"/>
              <a:t> in Southwark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B2392-76B6-948D-BC48-DC8135D6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5" y="965200"/>
            <a:ext cx="10442530" cy="5456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5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8ACA5-36D8-E5D3-1359-2CDED196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755120" cy="787019"/>
          </a:xfrm>
        </p:spPr>
        <p:txBody>
          <a:bodyPr/>
          <a:lstStyle/>
          <a:p>
            <a:r>
              <a:rPr lang="en-GB" dirty="0"/>
              <a:t>Urban Development and Funding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EE0379-E4D4-95BC-4E5F-C8496417E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69" y="1497134"/>
            <a:ext cx="9243861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0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4C93F-E33C-C369-EADE-944B223F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D3400-AA2F-AC5B-0BFE-695741A1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Suitable </a:t>
            </a:r>
            <a:r>
              <a:rPr lang="en-GB" dirty="0" err="1"/>
              <a:t>SuDS</a:t>
            </a:r>
            <a:r>
              <a:rPr lang="en-GB" dirty="0"/>
              <a:t> Sites</a:t>
            </a:r>
            <a:br>
              <a:rPr lang="en-GB" dirty="0"/>
            </a:br>
            <a:r>
              <a:rPr lang="en-GB" sz="2400" dirty="0"/>
              <a:t>Opportunity Mapping</a:t>
            </a:r>
            <a:endParaRPr lang="en-GB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81D85B6-A24F-96E1-C3CE-61C52FDA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80" y="2528390"/>
            <a:ext cx="1222466" cy="2042634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62AB5E-5DD5-E425-717D-6ABAD744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76" y="2535902"/>
            <a:ext cx="1221862" cy="2042634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201D9E-BBB6-0054-177A-E8F4BD8A0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599" y="2535902"/>
            <a:ext cx="1207366" cy="2042634"/>
          </a:xfrm>
          <a:prstGeom prst="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AD748CD-18E8-F678-7128-235AA37D6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31" y="2535902"/>
            <a:ext cx="1223519" cy="2042634"/>
          </a:xfrm>
          <a:prstGeom prst="rect">
            <a:avLst/>
          </a:prstGeom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F595D9-54E5-9838-3662-7BBF4BC32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925" y="2535902"/>
            <a:ext cx="1248000" cy="2042634"/>
          </a:xfrm>
          <a:prstGeom prst="rect">
            <a:avLst/>
          </a:prstGeom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43C662E-E501-54FA-219E-8D971A1DE18F}"/>
              </a:ext>
            </a:extLst>
          </p:cNvPr>
          <p:cNvSpPr txBox="1"/>
          <p:nvPr/>
        </p:nvSpPr>
        <p:spPr>
          <a:xfrm>
            <a:off x="516220" y="2211535"/>
            <a:ext cx="1415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Historic Flooding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388030-967D-38F4-F791-E3E513806A5A}"/>
              </a:ext>
            </a:extLst>
          </p:cNvPr>
          <p:cNvSpPr txBox="1"/>
          <p:nvPr/>
        </p:nvSpPr>
        <p:spPr>
          <a:xfrm>
            <a:off x="3341735" y="2198825"/>
            <a:ext cx="14158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Flooding Hotspots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83A5DD-DDA3-1DF2-61E9-647C31DACFF1}"/>
              </a:ext>
            </a:extLst>
          </p:cNvPr>
          <p:cNvSpPr txBox="1"/>
          <p:nvPr/>
        </p:nvSpPr>
        <p:spPr>
          <a:xfrm>
            <a:off x="6275001" y="2198825"/>
            <a:ext cx="14158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Tree canopy cover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032BB-9508-D355-F4F6-EF961F619C75}"/>
              </a:ext>
            </a:extLst>
          </p:cNvPr>
          <p:cNvSpPr txBox="1"/>
          <p:nvPr/>
        </p:nvSpPr>
        <p:spPr>
          <a:xfrm>
            <a:off x="4811001" y="2211534"/>
            <a:ext cx="1415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Sewer Flooding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3818D-DD30-0C39-1410-B9AAF70E9D6A}"/>
              </a:ext>
            </a:extLst>
          </p:cNvPr>
          <p:cNvSpPr txBox="1"/>
          <p:nvPr/>
        </p:nvSpPr>
        <p:spPr>
          <a:xfrm>
            <a:off x="1786047" y="2052631"/>
            <a:ext cx="173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19428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 of Flooding 1in100 (Depth)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25FCBBC-05D2-680B-C70F-3FCE901A4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805" y="1384711"/>
            <a:ext cx="2607835" cy="4329989"/>
          </a:xfrm>
          <a:prstGeom prst="rect">
            <a:avLst/>
          </a:prstGeom>
          <a:ln>
            <a:noFill/>
          </a:ln>
        </p:spPr>
      </p:pic>
      <p:sp>
        <p:nvSpPr>
          <p:cNvPr id="59" name="Arrow: Right 58">
            <a:extLst>
              <a:ext uri="{FF2B5EF4-FFF2-40B4-BE49-F238E27FC236}">
                <a16:creationId xmlns:a16="http://schemas.microsoft.com/office/drawing/2014/main" id="{6B92C8B3-481A-C63F-D193-48DBAC8B9787}"/>
              </a:ext>
            </a:extLst>
          </p:cNvPr>
          <p:cNvSpPr/>
          <p:nvPr/>
        </p:nvSpPr>
        <p:spPr>
          <a:xfrm>
            <a:off x="7837914" y="3194000"/>
            <a:ext cx="1205574" cy="643275"/>
          </a:xfrm>
          <a:prstGeom prst="rightArrow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us Sign 1">
            <a:extLst>
              <a:ext uri="{FF2B5EF4-FFF2-40B4-BE49-F238E27FC236}">
                <a16:creationId xmlns:a16="http://schemas.microsoft.com/office/drawing/2014/main" id="{4108C5E2-D75A-3CAE-70B9-FDB74EE4B73C}"/>
              </a:ext>
            </a:extLst>
          </p:cNvPr>
          <p:cNvSpPr/>
          <p:nvPr/>
        </p:nvSpPr>
        <p:spPr>
          <a:xfrm>
            <a:off x="1838172" y="3427869"/>
            <a:ext cx="185695" cy="175539"/>
          </a:xfrm>
          <a:prstGeom prst="mathPlus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24680BE0-230F-2A9A-1680-2D531CF18FA1}"/>
              </a:ext>
            </a:extLst>
          </p:cNvPr>
          <p:cNvSpPr/>
          <p:nvPr/>
        </p:nvSpPr>
        <p:spPr>
          <a:xfrm>
            <a:off x="3271703" y="3427869"/>
            <a:ext cx="185695" cy="175539"/>
          </a:xfrm>
          <a:prstGeom prst="mathPlus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78F95248-FF5F-C718-E3B7-80ADEADDF564}"/>
              </a:ext>
            </a:extLst>
          </p:cNvPr>
          <p:cNvSpPr/>
          <p:nvPr/>
        </p:nvSpPr>
        <p:spPr>
          <a:xfrm>
            <a:off x="4684270" y="3427869"/>
            <a:ext cx="185695" cy="175539"/>
          </a:xfrm>
          <a:prstGeom prst="mathPlus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A4EBE223-DA6B-3699-BF72-04B68A6F9687}"/>
              </a:ext>
            </a:extLst>
          </p:cNvPr>
          <p:cNvSpPr/>
          <p:nvPr/>
        </p:nvSpPr>
        <p:spPr>
          <a:xfrm>
            <a:off x="6141035" y="3427869"/>
            <a:ext cx="185695" cy="175539"/>
          </a:xfrm>
          <a:prstGeom prst="mathPlus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B50D0-23DE-886C-3632-18F77D87F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333" y="5040488"/>
            <a:ext cx="1061307" cy="6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6DB10-5955-7BBB-68B5-7DEFFE362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9DA68A-10B3-A282-B6BE-4F0369BD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3" y="1511015"/>
            <a:ext cx="4101079" cy="5081212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769936-7182-FF22-7028-A0121C0C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Suitable </a:t>
            </a:r>
            <a:r>
              <a:rPr lang="en-GB" dirty="0" err="1"/>
              <a:t>SuDS</a:t>
            </a:r>
            <a:r>
              <a:rPr lang="en-GB" dirty="0"/>
              <a:t> Sites</a:t>
            </a:r>
            <a:br>
              <a:rPr lang="en-GB" dirty="0"/>
            </a:br>
            <a:r>
              <a:rPr lang="en-GB" sz="2400" dirty="0"/>
              <a:t>Opportunities and Constraints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414E9A-FFCC-019A-BA11-63D3C91AE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282" y="1506683"/>
            <a:ext cx="2850330" cy="2544938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03E9B6-C8FE-F238-AD83-2C72473B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092" y="1511015"/>
            <a:ext cx="2454407" cy="254493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EF7EC7-9B76-9E4A-D9A8-E05437CDFB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9"/>
          <a:stretch/>
        </p:blipFill>
        <p:spPr>
          <a:xfrm>
            <a:off x="5208282" y="4193873"/>
            <a:ext cx="5976218" cy="2398354"/>
          </a:xfrm>
          <a:prstGeom prst="rect">
            <a:avLst/>
          </a:prstGeom>
          <a:ln>
            <a:noFill/>
          </a:ln>
        </p:spPr>
      </p:pic>
      <p:sp>
        <p:nvSpPr>
          <p:cNvPr id="29" name="Arrow: Curved Left 28">
            <a:extLst>
              <a:ext uri="{FF2B5EF4-FFF2-40B4-BE49-F238E27FC236}">
                <a16:creationId xmlns:a16="http://schemas.microsoft.com/office/drawing/2014/main" id="{C037E1D1-3EB3-B54D-EEE3-0F7C3FBC064C}"/>
              </a:ext>
            </a:extLst>
          </p:cNvPr>
          <p:cNvSpPr/>
          <p:nvPr/>
        </p:nvSpPr>
        <p:spPr>
          <a:xfrm>
            <a:off x="11063335" y="2575013"/>
            <a:ext cx="959667" cy="298764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9428A"/>
              </a:solidFill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8D93A90-A411-7B6C-77DC-08627727A1B0}"/>
              </a:ext>
            </a:extLst>
          </p:cNvPr>
          <p:cNvSpPr/>
          <p:nvPr/>
        </p:nvSpPr>
        <p:spPr>
          <a:xfrm>
            <a:off x="7804382" y="2575014"/>
            <a:ext cx="784017" cy="408275"/>
          </a:xfrm>
          <a:prstGeom prst="rightArrow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D4FFFAA-120D-E0DA-1139-E873D78A33BD}"/>
              </a:ext>
            </a:extLst>
          </p:cNvPr>
          <p:cNvSpPr/>
          <p:nvPr/>
        </p:nvSpPr>
        <p:spPr>
          <a:xfrm>
            <a:off x="4282572" y="2575013"/>
            <a:ext cx="784017" cy="408275"/>
          </a:xfrm>
          <a:prstGeom prst="rightArrow">
            <a:avLst/>
          </a:prstGeom>
          <a:solidFill>
            <a:srgbClr val="19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E8BA5D1-08A2-AE43-F1CC-17F01D17D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495" y="5921475"/>
            <a:ext cx="1061307" cy="6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C84E3-D923-2C7E-8901-E7E0D1CAF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CC48EB-5626-06E9-1950-5FCB8A4E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Copeland Road </a:t>
            </a:r>
            <a:r>
              <a:rPr lang="en-GB" dirty="0" err="1"/>
              <a:t>SuDS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A96AC-B8CF-EF37-E951-D667655F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0" y="1162190"/>
            <a:ext cx="9856747" cy="54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8CA8-6DEC-3AD8-0767-6CD267D2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A15B6-F762-352D-B6A7-C17F1F7C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3" y="1298504"/>
            <a:ext cx="4593134" cy="4539850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B26903-95E4-3D09-EE4A-812700C3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Gipsy Hill </a:t>
            </a:r>
            <a:r>
              <a:rPr lang="en-GB" dirty="0" err="1"/>
              <a:t>SuDS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2773-B6B6-3D70-5EF9-B08E7D7B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1" r="13551"/>
          <a:stretch/>
        </p:blipFill>
        <p:spPr>
          <a:xfrm>
            <a:off x="5270047" y="1298504"/>
            <a:ext cx="6579969" cy="453985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0AF90D-EC08-8D23-5B09-CAD915F02D60}"/>
              </a:ext>
            </a:extLst>
          </p:cNvPr>
          <p:cNvSpPr/>
          <p:nvPr/>
        </p:nvSpPr>
        <p:spPr>
          <a:xfrm>
            <a:off x="2677595" y="3038474"/>
            <a:ext cx="306112" cy="26670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6CF836-60DB-D72A-F3CF-693A8CC3F751}"/>
              </a:ext>
            </a:extLst>
          </p:cNvPr>
          <p:cNvCxnSpPr>
            <a:cxnSpLocks/>
          </p:cNvCxnSpPr>
          <p:nvPr/>
        </p:nvCxnSpPr>
        <p:spPr>
          <a:xfrm flipV="1">
            <a:off x="2983707" y="2525917"/>
            <a:ext cx="2286340" cy="51255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01107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&amp; Section">
  <a:themeElements>
    <a:clrScheme name="Metis - Default">
      <a:dk1>
        <a:srgbClr val="000000"/>
      </a:dk1>
      <a:lt1>
        <a:srgbClr val="FFFFFF"/>
      </a:lt1>
      <a:dk2>
        <a:srgbClr val="0079C1"/>
      </a:dk2>
      <a:lt2>
        <a:srgbClr val="E7E6E6"/>
      </a:lt2>
      <a:accent1>
        <a:srgbClr val="1A428A"/>
      </a:accent1>
      <a:accent2>
        <a:srgbClr val="CE0E2D"/>
      </a:accent2>
      <a:accent3>
        <a:srgbClr val="0079C1"/>
      </a:accent3>
      <a:accent4>
        <a:srgbClr val="E6B676"/>
      </a:accent4>
      <a:accent5>
        <a:srgbClr val="E3642B"/>
      </a:accent5>
      <a:accent6>
        <a:srgbClr val="717116"/>
      </a:accent6>
      <a:hlink>
        <a:srgbClr val="00703C"/>
      </a:hlink>
      <a:folHlink>
        <a:srgbClr val="1A428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is Theme 2023" id="{743676E6-3623-304A-805A-71C10E4B277D}" vid="{54F80707-F89F-6642-BA17-023CEEF644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74B315B19CA40ACA8FC25ED284B52" ma:contentTypeVersion="16" ma:contentTypeDescription="Create a new document." ma:contentTypeScope="" ma:versionID="c4e08f7d668f8a0a0b495017f74a9f8c">
  <xsd:schema xmlns:xsd="http://www.w3.org/2001/XMLSchema" xmlns:xs="http://www.w3.org/2001/XMLSchema" xmlns:p="http://schemas.microsoft.com/office/2006/metadata/properties" xmlns:ns2="97ab4b56-2a27-4613-a447-ed502cb00575" xmlns:ns3="c46d4178-b66d-4d12-83d4-d616075ceafe" targetNamespace="http://schemas.microsoft.com/office/2006/metadata/properties" ma:root="true" ma:fieldsID="5977ff3f2c3d673334ad8b42a9e245e7" ns2:_="" ns3:_="">
    <xsd:import namespace="97ab4b56-2a27-4613-a447-ed502cb00575"/>
    <xsd:import namespace="c46d4178-b66d-4d12-83d4-d616075ce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FolderSiz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b4b56-2a27-4613-a447-ed502cb00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312d2c-9ce8-45b0-a722-8e025dbd1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Size" ma:index="23" nillable="true" ma:displayName="Folder Size" ma:format="Dropdown" ma:internalName="FolderSiz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d4178-b66d-4d12-83d4-d616075cea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227c9a-0dd7-4478-af32-3062c85887a7}" ma:internalName="TaxCatchAll" ma:showField="CatchAllData" ma:web="c46d4178-b66d-4d12-83d4-d616075ce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d4178-b66d-4d12-83d4-d616075ceafe" xsi:nil="true"/>
    <lcf76f155ced4ddcb4097134ff3c332f xmlns="97ab4b56-2a27-4613-a447-ed502cb00575">
      <Terms xmlns="http://schemas.microsoft.com/office/infopath/2007/PartnerControls"/>
    </lcf76f155ced4ddcb4097134ff3c332f>
    <FolderSize xmlns="97ab4b56-2a27-4613-a447-ed502cb00575" xsi:nil="true"/>
  </documentManagement>
</p:properties>
</file>

<file path=customXml/itemProps1.xml><?xml version="1.0" encoding="utf-8"?>
<ds:datastoreItem xmlns:ds="http://schemas.openxmlformats.org/officeDocument/2006/customXml" ds:itemID="{15FC5E9B-D1C4-4253-85F1-1103C9178B5D}"/>
</file>

<file path=customXml/itemProps2.xml><?xml version="1.0" encoding="utf-8"?>
<ds:datastoreItem xmlns:ds="http://schemas.openxmlformats.org/officeDocument/2006/customXml" ds:itemID="{B9063990-5F5F-4FB9-BB63-EE6E2DBE0F8B}"/>
</file>

<file path=customXml/itemProps3.xml><?xml version="1.0" encoding="utf-8"?>
<ds:datastoreItem xmlns:ds="http://schemas.openxmlformats.org/officeDocument/2006/customXml" ds:itemID="{4D97929D-4FCF-45A0-9611-399A6732A5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25892</TotalTime>
  <Words>79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Poppins</vt:lpstr>
      <vt:lpstr>Poppins Medium</vt:lpstr>
      <vt:lpstr>1_Title &amp; Section</vt:lpstr>
      <vt:lpstr>PowerPoint Presentation</vt:lpstr>
      <vt:lpstr>Urban Development and the Benefits of SuDS</vt:lpstr>
      <vt:lpstr>PowerPoint Presentation</vt:lpstr>
      <vt:lpstr>Why SuDS in Southwark</vt:lpstr>
      <vt:lpstr>Urban Development and Funding</vt:lpstr>
      <vt:lpstr>Identifying Suitable SuDS Sites Opportunity Mapping</vt:lpstr>
      <vt:lpstr>Identifying Suitable SuDS Sites Opportunities and Constraints</vt:lpstr>
      <vt:lpstr>Copeland Road SuDS</vt:lpstr>
      <vt:lpstr>Gipsy Hill SuDS</vt:lpstr>
      <vt:lpstr>Gipsy Hill SuDS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Rob Mitton</cp:lastModifiedBy>
  <cp:revision>1465</cp:revision>
  <dcterms:created xsi:type="dcterms:W3CDTF">2017-03-07T16:11:41Z</dcterms:created>
  <dcterms:modified xsi:type="dcterms:W3CDTF">2024-11-25T08:20:58Z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0x010100A3074B315B19CA40ACA8FC25ED284B52</vt:lpwstr>
  </property>
</Properties>
</file>